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81" r:id="rId18"/>
    <p:sldId id="273" r:id="rId19"/>
    <p:sldId id="274" r:id="rId20"/>
    <p:sldId id="275" r:id="rId21"/>
    <p:sldId id="277" r:id="rId22"/>
    <p:sldId id="278" r:id="rId23"/>
    <p:sldId id="279" r:id="rId24"/>
    <p:sldId id="28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2993-E874-485F-9E00-65E152891DFD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ED3B-21CE-44D8-B317-55BE0B59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9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04F3-DFF1-4D4C-B102-9344F2BBAAE5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74037-D7F0-4A4C-908F-51FB752C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1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4037-D7F0-4A4C-908F-51FB752C81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129F-95B9-4C1D-B1AF-59FCA734394E}" type="datetime1">
              <a:rPr lang="en-US" smtClean="0"/>
              <a:t>10/18/2011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14A-02DC-48B6-BEBE-8260191D2619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BD26-EBDB-4508-A5EB-8DCF5CA20194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A4C9-C205-43E6-A8E8-AFFBAE9FCB5C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8B8E-A372-43EE-964B-D38E48EC007D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ADF1-40DC-487A-82EC-3DDFF6BE9D8F}" type="datetime1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5482-F25A-4032-9C8A-9E5BF0F200B9}" type="datetime1">
              <a:rPr lang="en-US" smtClean="0"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7963-4D0E-4F4A-942D-6C7FF586B695}" type="datetime1">
              <a:rPr lang="en-US" smtClean="0"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E5B-A62C-4E9A-8787-7B0A481E4F69}" type="datetime1">
              <a:rPr lang="en-US" smtClean="0"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5E52-3917-4C7C-A622-F76089FFE0ED}" type="datetime1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41C9-AB6A-4099-A520-4789106A04B1}" type="datetime1">
              <a:rPr lang="en-US" smtClean="0"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4D762-222C-4C9E-A4D9-AECE95C0684D}" type="datetime1">
              <a:rPr lang="en-US" smtClean="0"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699CD8-B0B2-4D88-AA93-69839191A3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371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Sharing Content and Experience in Smart Environments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6" y="5638800"/>
            <a:ext cx="89154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Johan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Plomp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Juhani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Heinila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Veikko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Ikonen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Eija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Kaasinen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Valkkynen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Context and Metadata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Semantic Web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Ontologies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Folksonomies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Metadata – Information about the Content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62000"/>
          </a:xfrm>
        </p:spPr>
        <p:txBody>
          <a:bodyPr/>
          <a:lstStyle/>
          <a:p>
            <a:r>
              <a:rPr lang="en-US" sz="4000" dirty="0" smtClean="0"/>
              <a:t>Examples of Research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Candela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8018"/>
            <a:ext cx="5270787" cy="43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Candela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challenges related to growing amount of content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llowed contents and user interfaces to be scaled  for the available network and rendering client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metadata with videos allowed enhancement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capable of delivering videos over direct and wireless connections scalable to the client needs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Nomadic Media Project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2057400"/>
            <a:ext cx="8429625" cy="329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Nomadic Media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ways to ease access and manage mobile content and services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Focused on the use of context information for adapting services to users needs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developed to build a flexible service to change based on client device features/preferences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of gestures to enhance interactions and control environment were researched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Vocabulary based on the semantic gestures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Kontti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78577"/>
            <a:ext cx="28098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5257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Developed concepts  and tools for offering context aware mobile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 provides personal management and sharing of contexts information, content adaptation, context aware messaging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Frame based context ontologies specifying operations applied to any hierarchical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can create, edit contexts, monitor contexts, publish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4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Kontti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04988"/>
            <a:ext cx="2987037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Enabled user to send context aware messages to specifies target recipients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Object attaching to a message introduced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Users can define their own contexts called Zones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User defined contexts helped in understanding user’s significance in context management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69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Kontti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33102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m:Ciudad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the vision that mobile devices providing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should also allow service provision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generated services relatively simple to create and use equipped with a limited amount of information called Micro-services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 become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prosumers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lead to more user-centric, targeted, relevant and usable services shared within the group defined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interfaces now used to create, manipulate and manage services for a individual device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Definition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- Design Modeling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- Sharing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Prosumers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Environment and Experience Sharing Features</a:t>
            </a:r>
          </a:p>
          <a:p>
            <a:pPr marL="0" indent="0">
              <a:buNone/>
            </a:pPr>
            <a:endParaRPr lang="en-US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Ubiquitous Computing to Digital Ecologies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 Multimedia Storage and Retrieval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 Context and Metadata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Examples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ExpeShare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Experience sharing in mobile peer communities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Intended to go beyond content and focus on peer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Researches feasibility of peer networks , services to manage on these networks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to capture and share 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users should be able to exchange content and 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Various levels of peer to peer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Physical  - two devices talking directly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Network - sharing content via network technologies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 Provider – allowing end users one to one contact</a:t>
            </a:r>
          </a:p>
        </p:txBody>
      </p:sp>
    </p:spTree>
    <p:extLst>
      <p:ext uri="{BB962C8B-B14F-4D97-AF65-F5344CB8AC3E}">
        <p14:creationId xmlns:p14="http://schemas.microsoft.com/office/powerpoint/2010/main" val="8882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ExpeShare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63" y="3124199"/>
            <a:ext cx="5174673" cy="32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Also addresses how context and presence information is distributed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life information can be delivered</a:t>
            </a:r>
          </a:p>
        </p:txBody>
      </p:sp>
    </p:spTree>
    <p:extLst>
      <p:ext uri="{BB962C8B-B14F-4D97-AF65-F5344CB8AC3E}">
        <p14:creationId xmlns:p14="http://schemas.microsoft.com/office/powerpoint/2010/main" val="33239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Ubimedia</a:t>
            </a:r>
            <a:r>
              <a:rPr lang="en-US" sz="4000" dirty="0" smtClean="0"/>
              <a:t> based on Memory Tags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MINAmI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(Micro Nano integrated Platform for traverse Ambient Intelligence) developing a platform for accessing sensors and tags embedded in the environment.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architecture facilitates various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applications one of them is development of memory tags.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tags are passive(no own energy source)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of memory tags 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ubimedia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(concept where media files are embedded into everyday objects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Facilitates easy access to physical objects.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4000" smtClean="0"/>
              <a:t>Ubimedia based on Memory Tags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605213" cy="484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20982"/>
            <a:ext cx="4774886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Ubimedia</a:t>
            </a:r>
            <a:r>
              <a:rPr lang="en-US" sz="4000" dirty="0" smtClean="0"/>
              <a:t> based on Memory Tags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tags facilitate large amount of storage of data which can be downloaded without a network connection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evaluation of proofs of concept for readable and writable tags it is seen that users prefer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ubimedia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over web downloads on cell network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 tags embedded in the physical environment will also extend social media to social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ubimedia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22098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5791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- </a:t>
            </a:r>
            <a:r>
              <a:rPr lang="en-US" sz="2000" dirty="0" err="1" smtClean="0">
                <a:latin typeface="+mj-lt"/>
              </a:rPr>
              <a:t>Akshay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Pimprikar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7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4000" dirty="0" smtClean="0"/>
              <a:t>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53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Primary Experience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Secondary Experience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Emotional Experience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Modeling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 Factors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User Experience Factor Groups : Internal, Social, 	Cultural, Context of Use, Product Aspects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- Experience Pyramid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dirty="0" smtClean="0"/>
              <a:t>Experience Pyramid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914400"/>
            <a:ext cx="8191282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4000" dirty="0" smtClean="0"/>
              <a:t>Experience Sharing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the user in the user experience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of the user experience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 of sharing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Co-experience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err="1" smtClean="0"/>
              <a:t>Prosumers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Social Media : User’s role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Bottlenecks of social media adaptation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Security and Trust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Digital Identities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User’s Rights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Usable Content Creation Tools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Sharing and Storing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Manage and Benefit of the information flow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600200"/>
          </a:xfrm>
        </p:spPr>
        <p:txBody>
          <a:bodyPr/>
          <a:lstStyle/>
          <a:p>
            <a:r>
              <a:rPr lang="en-US" sz="4000" dirty="0" smtClean="0"/>
              <a:t>Smart Environment and Experience Sharing Features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300" dirty="0" smtClean="0"/>
              <a:t>Ubiquitous Computing to Digital Ecologies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 an Ecology – shaped by constantly  changing technology and users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Ubiquitous Computing Vision(UBI)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Ambient Intelligence(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)  Digital Ecology(ECO)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Ubiquitous Computing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Vision(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UBI)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Ambient Intelligence(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)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Digital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Ecology(ECO)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4000" dirty="0" smtClean="0"/>
              <a:t>Multimedia Storage and Retrieval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Earlier times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Photographs and Libraries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Tape Recorders and Copy Machines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 and DVD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MP3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 age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Instantaneous sharing of content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CD8-B0B2-4D88-AA93-69839191A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1423</TotalTime>
  <Words>793</Words>
  <Application>Microsoft Office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Sharing Content and Experience in Smart Environments</vt:lpstr>
      <vt:lpstr>Outline</vt:lpstr>
      <vt:lpstr>Experience</vt:lpstr>
      <vt:lpstr>Experience Pyramid</vt:lpstr>
      <vt:lpstr>Experience Sharing</vt:lpstr>
      <vt:lpstr>Prosumers</vt:lpstr>
      <vt:lpstr>Smart Environment and Experience Sharing Features</vt:lpstr>
      <vt:lpstr>Ubiquitous Computing to Digital Ecologies</vt:lpstr>
      <vt:lpstr>Multimedia Storage and Retrieval</vt:lpstr>
      <vt:lpstr>Context and Metadata</vt:lpstr>
      <vt:lpstr>Examples of Research</vt:lpstr>
      <vt:lpstr>Candela</vt:lpstr>
      <vt:lpstr>Candela</vt:lpstr>
      <vt:lpstr>Nomadic Media Project</vt:lpstr>
      <vt:lpstr>Nomadic Media Project</vt:lpstr>
      <vt:lpstr>Kontti</vt:lpstr>
      <vt:lpstr>Kontti</vt:lpstr>
      <vt:lpstr>Kontti</vt:lpstr>
      <vt:lpstr>m:Ciudad</vt:lpstr>
      <vt:lpstr>ExpeShare</vt:lpstr>
      <vt:lpstr>ExpeShare</vt:lpstr>
      <vt:lpstr>Ubimedia based on Memory Tags</vt:lpstr>
      <vt:lpstr>Ubimedia based on Memory Tags</vt:lpstr>
      <vt:lpstr>Ubimedia based on Memory Tags</vt:lpstr>
      <vt:lpstr>Thank You</vt:lpstr>
    </vt:vector>
  </TitlesOfParts>
  <Company>Pimprikar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 Pimprikar</dc:creator>
  <cp:lastModifiedBy>Akshay Pimprikar</cp:lastModifiedBy>
  <cp:revision>33</cp:revision>
  <dcterms:created xsi:type="dcterms:W3CDTF">2011-10-18T23:57:59Z</dcterms:created>
  <dcterms:modified xsi:type="dcterms:W3CDTF">2011-10-19T23:41:28Z</dcterms:modified>
</cp:coreProperties>
</file>