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309" r:id="rId4"/>
    <p:sldId id="261" r:id="rId5"/>
    <p:sldId id="355" r:id="rId6"/>
    <p:sldId id="35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CC0000"/>
    </p:penClr>
  </p:showPr>
  <p:clrMru>
    <a:srgbClr val="663300"/>
    <a:srgbClr val="EAEAEA"/>
    <a:srgbClr val="CCECFF"/>
    <a:srgbClr val="FFFFCC"/>
    <a:srgbClr val="FFFF99"/>
    <a:srgbClr val="CC0000"/>
    <a:srgbClr val="33660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397" autoAdjust="0"/>
    <p:restoredTop sz="94660"/>
  </p:normalViewPr>
  <p:slideViewPr>
    <p:cSldViewPr>
      <p:cViewPr>
        <p:scale>
          <a:sx n="100" d="100"/>
          <a:sy n="100" d="100"/>
        </p:scale>
        <p:origin x="-680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1DBE1E-BF21-4D4D-9967-1548122041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550025"/>
            <a:ext cx="3048000" cy="307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BDDCD419-E16E-BB43-BF6C-4B124B215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7AF0E2F9-D87B-FD4D-ACAD-1E1EAF83E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15AFABF4-DA81-3247-ADDC-D5358DA82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D2B257DD-4C82-B141-A526-5D7F3EDBE8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304C5085-3271-ED4F-A835-257A26BFA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F9977E79-423B-FC41-94E7-A4C86F83F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3D89D22C-2FEA-E34C-9029-DDC9A6935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r>
              <a:rPr 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7D32BE84-106B-0E42-A762-E2E7BB2F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3CEC5E87-8966-DA47-A2E5-A11EAD7F8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61B3159F-D369-6148-BEC0-E66468E5C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3A06E1EE-FDBE-B049-A319-BFB3A89A6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5F2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0025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502800"/>
                </a:solidFill>
                <a:latin typeface="Comic Sans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500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5028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86400" y="6550025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02800"/>
                </a:solidFill>
                <a:latin typeface="Comic Sans MS" charset="0"/>
              </a:defRPr>
            </a:lvl1pPr>
          </a:lstStyle>
          <a:p>
            <a:r>
              <a:rPr lang="en-US"/>
              <a:t>Lecture 1 – Intro – </a:t>
            </a:r>
            <a:fld id="{BDAC764E-72BE-B349-8952-CDEF8D63CA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9" r:id="rId2"/>
    <p:sldLayoutId id="2147483780" r:id="rId3"/>
    <p:sldLayoutId id="2147483781" r:id="rId4"/>
    <p:sldLayoutId id="2147483782" r:id="rId5"/>
    <p:sldLayoutId id="2147483789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3"/>
        </a:buBlip>
        <a:defRPr sz="3200">
          <a:solidFill>
            <a:srgbClr val="6633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800">
          <a:solidFill>
            <a:srgbClr val="6633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915400" cy="1470025"/>
          </a:xfrm>
        </p:spPr>
        <p:txBody>
          <a:bodyPr/>
          <a:lstStyle/>
          <a:p>
            <a:pPr algn="ctr" eaLnBrk="1" hangingPunct="1"/>
            <a:r>
              <a:rPr lang="en-US" sz="5400" dirty="0" smtClean="0">
                <a:ea typeface="ＭＳ Ｐゴシック" charset="-128"/>
                <a:cs typeface="ＭＳ Ｐゴシック" charset="-128"/>
              </a:rPr>
              <a:t>Middleware Architecture</a:t>
            </a:r>
            <a:endParaRPr lang="en-US" sz="54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3581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For Ambient Intelligence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in the Networked Home</a:t>
            </a:r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20000"/>
              </a:lnSpc>
            </a:pPr>
            <a:endParaRPr lang="en-US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 	Randy  Pitts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 	SWE 821, 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Fall 2011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sz="2000" dirty="0" smtClean="0">
                <a:ea typeface="ＭＳ Ｐゴシック" charset="-128"/>
                <a:cs typeface="ＭＳ Ｐゴシック" charset="-128"/>
              </a:rPr>
            </a:br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Outline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Introduction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Conclusion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Introduction	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Paper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Middleware Architecture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i="1" dirty="0" smtClean="0">
                <a:ea typeface="ＭＳ Ｐゴシック" charset="-128"/>
                <a:cs typeface="ＭＳ Ｐゴシック" charset="-128"/>
              </a:rPr>
            </a:br>
            <a:r>
              <a:rPr lang="en-US" i="1" dirty="0" smtClean="0">
                <a:ea typeface="ＭＳ Ｐゴシック" charset="-128"/>
                <a:cs typeface="ＭＳ Ｐゴシック" charset="-128"/>
              </a:rPr>
              <a:t>For Ambient Intelligence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 in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the Networked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Home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err="1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Georgantas</a:t>
            </a: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, et al</a:t>
            </a:r>
            <a:endParaRPr lang="en-US" dirty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Introduction…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Pervasive Computing (in the home):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Personal Computing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Mobile Computing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Consumer Electronics/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Multimedia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Home Automation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Introduction…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Pervasive Computing (in the home):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Personal Computing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Mobile Computing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Consumer Electronics/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Multimedia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Home Automation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Lots of communication!</a:t>
            </a:r>
            <a:endParaRPr lang="en-US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130000"/>
              </a:lnSpc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Introduction…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Pervasive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Applications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Pervasive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Networking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Mobile Computing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Consumer Electronics/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Multimedia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Home Automation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Lots of communication!</a:t>
            </a:r>
            <a:endParaRPr lang="en-US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130000"/>
              </a:lnSpc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</TotalTime>
  <Words>105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Middleware Architecture</vt:lpstr>
      <vt:lpstr>Outline</vt:lpstr>
      <vt:lpstr>Introduction </vt:lpstr>
      <vt:lpstr>Introduction…</vt:lpstr>
      <vt:lpstr>Introduction…</vt:lpstr>
      <vt:lpstr>Introduction…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Joao Pedro Sousa</dc:creator>
  <cp:lastModifiedBy>Rowland Pitts</cp:lastModifiedBy>
  <cp:revision>143</cp:revision>
  <cp:lastPrinted>1601-01-01T00:00:00Z</cp:lastPrinted>
  <dcterms:created xsi:type="dcterms:W3CDTF">2011-11-09T22:37:33Z</dcterms:created>
  <dcterms:modified xsi:type="dcterms:W3CDTF">2011-11-09T23:01:47Z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