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F1F435-3A79-4571-91EF-ABB8B69DC30C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7A54E3-4ABE-470C-927A-C8D173638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F2AA9-8CB1-4E4E-81A3-E5D68DF794B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A7CA-6706-448C-AC2D-F76A2062A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D109E-A30C-41FE-82E1-6CB16A220E5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9EDE1-1494-4653-8829-BC3D943C7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AB30-AB76-435B-8F12-978F5C6FC4D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EAC0-CBED-459C-8DFB-9EF7D5CAB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D4027-8FCA-4DB5-BC2F-E4670415466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3D27-C6F9-45E7-9DC1-5B23808EF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58D59-D75D-42FA-BD10-75954E02E40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55AB-6052-4EFC-95E9-E9F176E54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F933-27AE-4385-9B2A-4D8681409B5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9CF9-3E78-4716-859A-837CCDABC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8DE0-139F-45A0-88BB-2C81F5A0D23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EEEB-12E9-4EB5-AEC9-CAB92EB8A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A5AD-9E2E-47AB-BDCD-357D5424042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9668-5454-44A1-B36B-1820F7C05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1EA8B-CFCB-4180-AAAA-FD7195E8FD2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A05A5-6F61-4C90-90F6-42E936979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4F25-7089-4161-BEAC-864F9BB5DAC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0FE0-E236-4E4F-8E80-7EBD50867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B60E-B893-4CBF-9520-9CE5B0DE84E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B246-2405-43D8-89D3-EAF638C2F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5FBE21-9EFD-45A1-87FB-F7BD830BCFC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D30388-CFEA-4548-B951-00DC8CEE1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16" r:id="rId7"/>
    <p:sldLayoutId id="2147483723" r:id="rId8"/>
    <p:sldLayoutId id="2147483724" r:id="rId9"/>
    <p:sldLayoutId id="2147483715" r:id="rId10"/>
    <p:sldLayoutId id="214748371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914400"/>
            <a:ext cx="6480048" cy="472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The Advancement of World Digital Cities</a:t>
            </a:r>
            <a:endParaRPr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4170362"/>
          </a:xfrm>
        </p:spPr>
        <p:txBody>
          <a:bodyPr/>
          <a:lstStyle/>
          <a:p>
            <a:r>
              <a:rPr lang="en-US" smtClean="0"/>
              <a:t>Paper by Yasuoka, Ishida &amp; Aurigi</a:t>
            </a:r>
          </a:p>
          <a:p>
            <a:endParaRPr lang="en-US" smtClean="0"/>
          </a:p>
          <a:p>
            <a:r>
              <a:rPr lang="en-US" smtClean="0"/>
              <a:t>Presented by Alan Kelly</a:t>
            </a:r>
          </a:p>
          <a:p>
            <a:r>
              <a:rPr lang="en-US" smtClean="0"/>
              <a:t>November 16,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Experimental initiatives to facilitate localized information sharing and communication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Appeared in the ’90s as the Internet and WWW emerged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Initiated from 3 sources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Non-profit community forums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Commercial services from private companies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Government 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C0825-F1A1-4862-94A7-33122AC0192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Main Dimensions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Socio-Technical</a:t>
            </a:r>
          </a:p>
          <a:p>
            <a:pPr lvl="1"/>
            <a:r>
              <a:rPr lang="en-US" smtClean="0"/>
              <a:t>Asian cities initially focused on using advanced information technology</a:t>
            </a:r>
          </a:p>
          <a:p>
            <a:pPr lvl="1"/>
            <a:r>
              <a:rPr lang="en-US" smtClean="0"/>
              <a:t>North American cities initially focused on social functions and services</a:t>
            </a:r>
          </a:p>
          <a:p>
            <a:r>
              <a:rPr lang="en-US" smtClean="0"/>
              <a:t>Virtual-Physical</a:t>
            </a:r>
          </a:p>
          <a:p>
            <a:pPr lvl="1"/>
            <a:r>
              <a:rPr lang="en-US" smtClean="0"/>
              <a:t>Some cities had weak ties to the physical communities they represented</a:t>
            </a:r>
          </a:p>
          <a:p>
            <a:pPr lvl="1"/>
            <a:r>
              <a:rPr lang="en-US" smtClean="0"/>
              <a:t>Others were digital copies of physical cities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AF279-E45F-40A7-BE22-82F083A4CA7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Dimensions Graph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34554" t="28185" r="19180" b="11111"/>
          <a:stretch>
            <a:fillRect/>
          </a:stretch>
        </p:blipFill>
        <p:spPr bwMode="auto">
          <a:xfrm>
            <a:off x="457200" y="1447800"/>
            <a:ext cx="8229600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78206-52AC-4DA7-A0A7-C8742C3B508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Cities Today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Widespread, mature, and diverse</a:t>
            </a:r>
          </a:p>
          <a:p>
            <a:r>
              <a:rPr lang="en-US" smtClean="0"/>
              <a:t>Distinct socio-technical virtual-physical dimensions have been replaced by homogenous information spaces serving a variety of interests</a:t>
            </a:r>
          </a:p>
          <a:p>
            <a:r>
              <a:rPr lang="en-US" smtClean="0"/>
              <a:t>Digital cities had to embrace the complexity and diversity of real cities in order to succeed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3C023-DA97-4724-8DFA-2D1875383F4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134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Franklin Gothic Book</vt:lpstr>
      <vt:lpstr>Wingdings 2</vt:lpstr>
      <vt:lpstr>Calibri</vt:lpstr>
      <vt:lpstr>Technic</vt:lpstr>
      <vt:lpstr>Technic</vt:lpstr>
      <vt:lpstr>Technic</vt:lpstr>
      <vt:lpstr>Technic</vt:lpstr>
      <vt:lpstr>Technic</vt:lpstr>
      <vt:lpstr>Technic</vt:lpstr>
      <vt:lpstr>Slide 1</vt:lpstr>
      <vt:lpstr>Digital Cities</vt:lpstr>
      <vt:lpstr>Two Main Dimensions</vt:lpstr>
      <vt:lpstr>Dimensions Graph</vt:lpstr>
      <vt:lpstr>Digital Cities Today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akelly28</dc:creator>
  <cp:lastModifiedBy>Alan Kelly</cp:lastModifiedBy>
  <cp:revision>5</cp:revision>
  <dcterms:created xsi:type="dcterms:W3CDTF">2011-11-16T23:03:25Z</dcterms:created>
  <dcterms:modified xsi:type="dcterms:W3CDTF">2011-11-17T00:55:03Z</dcterms:modified>
</cp:coreProperties>
</file>