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322" r:id="rId3"/>
    <p:sldId id="345" r:id="rId4"/>
    <p:sldId id="353" r:id="rId5"/>
    <p:sldId id="335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84" autoAdjust="0"/>
  </p:normalViewPr>
  <p:slideViewPr>
    <p:cSldViewPr>
      <p:cViewPr varScale="1">
        <p:scale>
          <a:sx n="101" d="100"/>
          <a:sy n="101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744508" y="6642556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5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181100"/>
          </a:xfrm>
        </p:spPr>
        <p:txBody>
          <a:bodyPr/>
          <a:lstStyle/>
          <a:p>
            <a:pPr eaLnBrk="1" hangingPunct="1"/>
            <a:r>
              <a:rPr lang="en-US" dirty="0" smtClean="0"/>
              <a:t>Team Building Tips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SWE 301 / 401</a:t>
            </a:r>
          </a:p>
          <a:p>
            <a:pPr eaLnBrk="1" hangingPunct="1"/>
            <a:r>
              <a:rPr lang="en-US" sz="3600" dirty="0" smtClean="0"/>
              <a:t>Internship Preparation &amp; Reflection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6101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 dirty="0"/>
              <a:t>Jeff Offutt</a:t>
            </a:r>
          </a:p>
          <a:p>
            <a:pPr algn="ctr">
              <a:spcBef>
                <a:spcPct val="20000"/>
              </a:spcBef>
            </a:pPr>
            <a:endParaRPr lang="en-US" sz="1800" b="1" dirty="0"/>
          </a:p>
          <a:p>
            <a:pPr algn="ctr"/>
            <a:r>
              <a:rPr lang="en-US" sz="2800" b="1" dirty="0"/>
              <a:t>http://</a:t>
            </a:r>
            <a:r>
              <a:rPr lang="en-US" sz="2800" b="1" dirty="0" smtClean="0"/>
              <a:t>www.cs.gmu.edu</a:t>
            </a:r>
            <a:r>
              <a:rPr lang="en-US" sz="2800" b="1" dirty="0"/>
              <a:t>/~offutt/</a:t>
            </a:r>
            <a:endParaRPr lang="en-US" sz="1800" b="1" dirty="0"/>
          </a:p>
        </p:txBody>
      </p:sp>
      <p:sp>
        <p:nvSpPr>
          <p:cNvPr id="2" name="Rectangle 1"/>
          <p:cNvSpPr/>
          <p:nvPr/>
        </p:nvSpPr>
        <p:spPr>
          <a:xfrm>
            <a:off x="8534400" y="6591300"/>
            <a:ext cx="533400" cy="2667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Team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52400" y="1066800"/>
            <a:ext cx="4724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are great finishers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1000" y="2286000"/>
            <a:ext cx="4724400" cy="1371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Gill Sans MT" panose="020B0502020104020203" pitchFamily="34" charset="0"/>
              </a:rPr>
              <a:t>… criticize in private and praise in public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105400" y="1219200"/>
            <a:ext cx="38862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can be trusted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114800" y="4038600"/>
            <a:ext cx="4876800" cy="1371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accept and live the vision of the group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26775" y="3962400"/>
            <a:ext cx="3302225" cy="1371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make their leaders better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85800" y="5715000"/>
            <a:ext cx="7162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make their teammates better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172200" y="2438400"/>
            <a:ext cx="28956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lead themselves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1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Team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52400" y="1066800"/>
            <a:ext cx="3200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are reliable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77078" y="2971800"/>
            <a:ext cx="37338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communicate constructively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33122" y="2971800"/>
            <a:ext cx="36576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listen actively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57600" y="914400"/>
            <a:ext cx="48006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participate actively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62000" y="5715000"/>
            <a:ext cx="71628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cooperate instead of compete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81800" y="1828800"/>
            <a:ext cx="2286000" cy="1066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are flexible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10100" y="4343400"/>
            <a:ext cx="43434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are committed to the team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52400" y="2036159"/>
            <a:ext cx="60960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treat others with respect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90600" y="4141774"/>
            <a:ext cx="2895600" cy="113962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put the team first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Team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174019"/>
            <a:ext cx="64008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know their own strengths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3947339"/>
            <a:ext cx="7772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know their teammates’ strengths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5334000"/>
            <a:ext cx="82296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and find ways to put them together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143000" y="2560679"/>
            <a:ext cx="68580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… know their own weaknesses</a:t>
            </a:r>
            <a:endParaRPr kumimoji="0" lang="en-US" sz="40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8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2509897"/>
            <a:ext cx="5486400" cy="2308324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Are when the whole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is stronger than the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parts</a:t>
            </a:r>
            <a:endParaRPr lang="en-US" altLang="zh-CN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95000"/>
                  </a:srgbClr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153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Team Building Tips</vt:lpstr>
      <vt:lpstr>Good Team Members</vt:lpstr>
      <vt:lpstr>Good Team Members</vt:lpstr>
      <vt:lpstr>Good Team Members</vt:lpstr>
      <vt:lpstr>Good Teams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74</cp:revision>
  <dcterms:created xsi:type="dcterms:W3CDTF">2001-09-18T20:16:12Z</dcterms:created>
  <dcterms:modified xsi:type="dcterms:W3CDTF">2015-03-20T12:55:13Z</dcterms:modified>
</cp:coreProperties>
</file>