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6"/>
  </p:notesMasterIdLst>
  <p:sldIdLst>
    <p:sldId id="261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90" autoAdjust="0"/>
    <p:restoredTop sz="94660"/>
  </p:normalViewPr>
  <p:slideViewPr>
    <p:cSldViewPr>
      <p:cViewPr varScale="1">
        <p:scale>
          <a:sx n="77" d="100"/>
          <a:sy n="77" d="100"/>
        </p:scale>
        <p:origin x="3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E14EF5-926F-4F3E-8555-DAFD0B5FAC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944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A176C39-6104-4D2E-A875-DFF2CED04D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22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F9534-74D4-4572-9E53-99B6A0A15C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3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27318-6228-4377-9D10-4A665AFC6F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46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4E4FF-9229-41D6-BB4B-8E6268B0E8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5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BF166-F3E8-4A40-BB4A-B455E29E27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20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DB0A4-2889-4BCE-AFE5-3B8326821F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505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89E7D-63D8-41BB-9D17-429CA162F9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75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D0A4C-3DE8-48A9-B16A-D2C17D77D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83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7CFEE-F292-4E06-A5B1-7C345475D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90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3E05B-B0BD-4E09-AE0E-91B3ED57CD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13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3116C-2B63-45BB-8CF1-EA1030ED4F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70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674DE52-C793-4DF8-8D96-F8CFABA700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s.gmu.edu/~pammann/teaching/interactiv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478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Fall 2020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6163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2"/>
                </a:solidFill>
              </a:rPr>
              <a:t>How My Online Classes Work</a:t>
            </a:r>
          </a:p>
          <a:p>
            <a:pPr eaLnBrk="1" hangingPunct="1"/>
            <a:r>
              <a:rPr lang="en-US" altLang="en-US" dirty="0" smtClean="0">
                <a:solidFill>
                  <a:schemeClr val="tx2"/>
                </a:solidFill>
              </a:rPr>
              <a:t>Paul Ammann, </a:t>
            </a:r>
          </a:p>
          <a:p>
            <a:pPr eaLnBrk="1" hangingPunct="1"/>
            <a:r>
              <a:rPr lang="en-US" altLang="en-US" dirty="0" smtClean="0">
                <a:solidFill>
                  <a:schemeClr val="tx2"/>
                </a:solidFill>
              </a:rPr>
              <a:t>George Mason University</a:t>
            </a:r>
            <a:endParaRPr lang="en-US" altLang="en-US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83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Learning cycle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57102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One “topic” / week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Prepare, practice, assess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Heavily group-based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Interaction points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“Reading” quiz – your </a:t>
            </a:r>
            <a:r>
              <a:rPr lang="en-US" altLang="en-US" b="1" dirty="0" smtClean="0"/>
              <a:t>group</a:t>
            </a:r>
            <a:r>
              <a:rPr lang="en-US" altLang="en-US" dirty="0" smtClean="0"/>
              <a:t> does this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Class – mini lectures and in-class exercises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Peer-interactions on Piazza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Homework – your </a:t>
            </a:r>
            <a:r>
              <a:rPr lang="en-US" altLang="en-US" b="1" dirty="0" smtClean="0"/>
              <a:t>group</a:t>
            </a:r>
            <a:r>
              <a:rPr lang="en-US" altLang="en-US" dirty="0" smtClean="0"/>
              <a:t> does this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Your group may also present your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Assessment:  5 minute interaction with </a:t>
            </a:r>
            <a:r>
              <a:rPr lang="en-US" altLang="en-US" b="1" dirty="0" smtClean="0"/>
              <a:t>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Every 2 weeks; sign up with GTA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Assessments are </a:t>
            </a:r>
            <a:r>
              <a:rPr lang="en-US" altLang="en-US" b="1" dirty="0" smtClean="0"/>
              <a:t>individual</a:t>
            </a:r>
            <a:r>
              <a:rPr lang="en-US" altLang="en-US" dirty="0" smtClean="0"/>
              <a:t>, but sign up by group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>
              <a:solidFill>
                <a:srgbClr val="999999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999999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9999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4E4FF-9229-41D6-BB4B-8E6268B0E8E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99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What’s with the group thing?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7772400" cy="5105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>
              <a:solidFill>
                <a:srgbClr val="999999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999999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9999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4E4FF-9229-41D6-BB4B-8E6268B0E8E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990600"/>
            <a:ext cx="8305800" cy="571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kern="0" dirty="0" smtClean="0"/>
              <a:t>Here’s what put me on board:</a:t>
            </a:r>
          </a:p>
          <a:p>
            <a:pPr marL="914400" lvl="2" indent="0" eaLnBrk="1" hangingPunct="1">
              <a:lnSpc>
                <a:spcPct val="90000"/>
              </a:lnSpc>
              <a:buNone/>
            </a:pPr>
            <a:r>
              <a:rPr lang="en-US" altLang="en-US" kern="0" dirty="0" smtClean="0">
                <a:hlinkClick r:id="rId2"/>
              </a:rPr>
              <a:t>Interactive vs. traditional teaching</a:t>
            </a:r>
            <a:endParaRPr lang="en-US" altLang="en-US" kern="0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kern="0" dirty="0" smtClean="0">
              <a:solidFill>
                <a:srgbClr val="9999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kern="0" dirty="0" smtClean="0"/>
              <a:t>Harder to achieve online than F2F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kern="0" dirty="0" smtClean="0"/>
              <a:t>More difficult to learn student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kern="0" dirty="0" smtClean="0"/>
              <a:t>Less nonverbal </a:t>
            </a:r>
            <a:r>
              <a:rPr lang="en-US" altLang="en-US" kern="0" dirty="0" smtClean="0"/>
              <a:t>communication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kern="0" dirty="0" smtClean="0"/>
              <a:t>Harder to cover material in depth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kern="0" dirty="0" smtClean="0"/>
              <a:t>Technology has a long way to go</a:t>
            </a:r>
            <a:endParaRPr lang="en-US" altLang="en-US" kern="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kern="0" dirty="0" smtClean="0"/>
              <a:t>Group emphasis is the counterweight</a:t>
            </a:r>
            <a:endParaRPr lang="en-US" altLang="en-US" kern="0" dirty="0"/>
          </a:p>
          <a:p>
            <a:pPr lvl="1" eaLnBrk="1" hangingPunct="1">
              <a:lnSpc>
                <a:spcPct val="90000"/>
              </a:lnSpc>
            </a:pPr>
            <a:endParaRPr lang="en-US" altLang="en-US" kern="0" dirty="0" smtClean="0">
              <a:solidFill>
                <a:srgbClr val="999999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kern="0" dirty="0" smtClean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2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What’s with oral assessments?</a:t>
            </a:r>
            <a:endParaRPr lang="en-US" alt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7772400" cy="5105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>
              <a:solidFill>
                <a:srgbClr val="999999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999999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9999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4E4FF-9229-41D6-BB4B-8E6268B0E8E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990600"/>
            <a:ext cx="8305800" cy="571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kern="0" dirty="0" smtClean="0"/>
              <a:t>Fact:  There is no </a:t>
            </a:r>
            <a:r>
              <a:rPr lang="en-US" altLang="en-US" kern="0" dirty="0" smtClean="0"/>
              <a:t>proctoring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kern="0" dirty="0" smtClean="0"/>
              <a:t>What to do?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kern="0" dirty="0" smtClean="0"/>
              <a:t>For written assessments, change structure: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kern="0" dirty="0" smtClean="0"/>
              <a:t>Encourage divergent thinking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kern="0" dirty="0" smtClean="0"/>
              <a:t>Ask open-ended questions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kern="0" dirty="0" smtClean="0"/>
              <a:t>My approach to the final exam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kern="0" dirty="0" smtClean="0"/>
              <a:t>Replace written “assessment” quizzes with “reading quizzes”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kern="0" dirty="0" smtClean="0"/>
              <a:t>Probes preparation, but not mastery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kern="0" dirty="0" smtClean="0"/>
              <a:t>Add short oral assessments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kern="0" dirty="0" smtClean="0"/>
              <a:t>This can be a very effective mechanism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kern="0" dirty="0" smtClean="0"/>
              <a:t>I’ll work hard to make it as reasonable </a:t>
            </a:r>
            <a:r>
              <a:rPr lang="en-US" altLang="en-US" kern="0" smtClean="0"/>
              <a:t>as possible</a:t>
            </a: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7296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2407</TotalTime>
  <Words>212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Blends</vt:lpstr>
      <vt:lpstr>Fall 2020</vt:lpstr>
      <vt:lpstr>Learning cycle</vt:lpstr>
      <vt:lpstr>What’s with the group thing?</vt:lpstr>
      <vt:lpstr>What’s with oral assessments?</vt:lpstr>
    </vt:vector>
  </TitlesOfParts>
  <Company>George Mason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Abstraction I</dc:title>
  <dc:creator>IT&amp;E</dc:creator>
  <cp:lastModifiedBy>Ammann</cp:lastModifiedBy>
  <cp:revision>114</cp:revision>
  <cp:lastPrinted>2005-09-21T17:32:20Z</cp:lastPrinted>
  <dcterms:created xsi:type="dcterms:W3CDTF">2004-09-23T04:20:43Z</dcterms:created>
  <dcterms:modified xsi:type="dcterms:W3CDTF">2020-08-24T16:22:56Z</dcterms:modified>
</cp:coreProperties>
</file>