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4" r:id="rId2"/>
  </p:sldMasterIdLst>
  <p:notesMasterIdLst>
    <p:notesMasterId r:id="rId26"/>
  </p:notesMasterIdLst>
  <p:sldIdLst>
    <p:sldId id="258" r:id="rId3"/>
    <p:sldId id="281" r:id="rId4"/>
    <p:sldId id="282" r:id="rId5"/>
    <p:sldId id="287" r:id="rId6"/>
    <p:sldId id="283" r:id="rId7"/>
    <p:sldId id="285" r:id="rId8"/>
    <p:sldId id="259" r:id="rId9"/>
    <p:sldId id="261" r:id="rId10"/>
    <p:sldId id="262" r:id="rId11"/>
    <p:sldId id="284" r:id="rId12"/>
    <p:sldId id="286" r:id="rId13"/>
    <p:sldId id="265" r:id="rId14"/>
    <p:sldId id="288" r:id="rId15"/>
    <p:sldId id="266" r:id="rId16"/>
    <p:sldId id="276" r:id="rId17"/>
    <p:sldId id="277" r:id="rId18"/>
    <p:sldId id="269" r:id="rId19"/>
    <p:sldId id="278" r:id="rId20"/>
    <p:sldId id="271" r:id="rId21"/>
    <p:sldId id="289" r:id="rId22"/>
    <p:sldId id="290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734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626" y="-101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7B37F0-DEC9-448E-8142-7B36947E8A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05/19/2009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Self-Architecting Software SYstems (SASSY) from QoS-Annotated Activity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C838E-57BA-4E5E-A3E5-805B52FE8C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05/19/2009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Self-Architecting Software SYstems (SASSY) from QoS-Annotated Activity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E6AA2-37C2-45A4-8579-D91E5ABC6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5/18/2009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05200" cy="365125"/>
          </a:xfrm>
        </p:spPr>
        <p:txBody>
          <a:bodyPr/>
          <a:lstStyle/>
          <a:p>
            <a:r>
              <a:rPr lang="en-US" dirty="0" smtClean="0"/>
              <a:t>Self-Architecting Software </a:t>
            </a:r>
            <a:r>
              <a:rPr lang="en-US" dirty="0" err="1" smtClean="0"/>
              <a:t>SYstems</a:t>
            </a:r>
            <a:r>
              <a:rPr lang="en-US" dirty="0" smtClean="0"/>
              <a:t> (SASSY) from </a:t>
            </a:r>
            <a:r>
              <a:rPr lang="en-US" dirty="0" err="1" smtClean="0"/>
              <a:t>QoS</a:t>
            </a:r>
            <a:r>
              <a:rPr lang="en-US" dirty="0" smtClean="0"/>
              <a:t>-Annotated Activity Models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 descr="GMU_PLogo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193403"/>
            <a:ext cx="914400" cy="58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Self-Architecting Software SYstems (SASSY) from QoS-Annotated Activity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D8238-096A-4059-A16B-D759FA609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Self-Architecting Software SYstems (SASSY) from QoS-Annotated Activity Models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3DCBE-E690-401A-ACCF-7FC7358B4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Self-Architecting Software SYstems (SASSY) from QoS-Annotated Activity Models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B87E-8C12-4DFB-A837-B1B5348087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Self-Architecting Software SYstems (SASSY) from QoS-Annotated Activity Models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850A3-96FB-4000-B2C6-4151C3815C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Self-Architecting Software SYstems (SASSY) from QoS-Annotated Activity Models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0E78-6722-473E-81DC-15B41D6DF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Self-Architecting Software SYstems (SASSY) from QoS-Annotated Activity Models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FC03-0FA3-462C-9248-5CBD31635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3904"/>
            <a:ext cx="1143000" cy="3238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05/19/2009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" y="6353904"/>
            <a:ext cx="6553200" cy="3238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Self-Architecting Software SYstems (SASSY) from QoS-Annotated Activity Models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3904"/>
            <a:ext cx="838200" cy="3238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BC8C9E-D6C0-400B-B9E5-0748CF47C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Self-Architecting Software SYstems (SASSY) from QoS-Annotated Activity Models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9248-602B-42D5-832B-8940D62376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Self-Architecting Software SYstems (SASSY) from QoS-Annotated Activity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C838E-57BA-4E5E-A3E5-805B52FE8C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Self-Architecting Software SYstems (SASSY) from QoS-Annotated Activity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6AA2-37C2-45A4-8579-D91E5ABC62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05/19/2009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Self-Architecting Software SYstems (SASSY) from QoS-Annotated Activity Models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D8238-096A-4059-A16B-D759FA609C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05/19/2009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Self-Architecting Software SYstems (SASSY) from QoS-Annotated Activity Models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3DCBE-E690-401A-ACCF-7FC7358B4C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05/19/2009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Self-Architecting Software SYstems (SASSY) from QoS-Annotated Activity Models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3B87E-8C12-4DFB-A837-B1B5348087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05/19/2009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Self-Architecting Software SYstems (SASSY) from QoS-Annotated Activity Models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850A3-96FB-4000-B2C6-4151C3815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05/19/2009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Self-Architecting Software SYstems (SASSY) from QoS-Annotated Activity Models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00E78-6722-473E-81DC-15B41D6DFD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05/19/2009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Self-Architecting Software SYstems (SASSY) from QoS-Annotated Activity Models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DFC03-0FA3-462C-9248-5CBD316353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05/19/2009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Self-Architecting Software SYstems (SASSY) from QoS-Annotated Activity Models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19248-602B-42D5-832B-8940D62376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8839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906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53904"/>
            <a:ext cx="1219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05/19/2009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353904"/>
            <a:ext cx="6553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Self-Architecting Software SYstems (SASSY) from QoS-Annotated Activity Models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53904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9E249FDD-51F0-46F1-8B93-CE7727D5F3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 descr="GMU_PLogo_RG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066800" cy="68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05/19/2009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Self-Architecting Software SYstems (SASSY) from QoS-Annotated Activity Models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49FDD-51F0-46F1-8B93-CE7727D5F3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7630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elf-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rchitecting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oftware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stems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SASSY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-Annotated Activity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7924800" cy="2971800"/>
          </a:xfrm>
        </p:spPr>
        <p:txBody>
          <a:bodyPr rtlCol="0">
            <a:normAutofit fontScale="92500"/>
          </a:bodyPr>
          <a:lstStyle/>
          <a:p>
            <a:pPr defTabSz="913977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 Malek</a:t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Naeem Esfahani</a:t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Daniel A.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Menascé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João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P. Sousa</a:t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Hassan Gomaa</a:t>
            </a:r>
          </a:p>
          <a:p>
            <a:pPr defTabSz="913977" eaLnBrk="1" fontAlgn="auto" hangingPunct="1">
              <a:spcAft>
                <a:spcPts val="0"/>
              </a:spcAft>
              <a:defRPr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3977"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May 19</a:t>
            </a:r>
            <a:r>
              <a:rPr lang="en-US" sz="19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2009</a:t>
            </a:r>
          </a:p>
          <a:p>
            <a:pPr defTabSz="913977" eaLnBrk="1" fontAlgn="auto" hangingPunct="1">
              <a:spcAft>
                <a:spcPts val="0"/>
              </a:spcAft>
              <a:defRPr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ICSE Workshop on Principles of Engineering Service Oriented Software Systems</a:t>
            </a:r>
          </a:p>
          <a:p>
            <a:pPr defTabSz="913977"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715000"/>
            <a:ext cx="433768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GMU_PLogo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334000"/>
            <a:ext cx="17762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8200" y="54218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Supported by the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Fiction or Reality: Key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ssumptions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41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Focus on service-oriented systems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Reliance on a domain ontology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Provides precise definition of domain concepts, including activities and services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Terminology that is commonly understood by domain experts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Informed users that are trained in the requirements modeling language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Self-Architecting Software SYstems (SASSY) from QoS-Annotated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Research Objective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SASSY Framework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Taste of SASSY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Activity-Oriented Language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Architecture Generation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Methodology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Future Work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Self-Architecting Software SYstems (SASSY) from QoS-Annotated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SASSY Framework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Self-Architecting Software SYstems (SASSY) from QoS-Annotated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14400"/>
            <a:ext cx="5715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Research Objective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SASSY Framework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Taste of SASSY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Activity-Oriented Language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Architecture Generation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Future Work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Self-Architecting Software SYstems (SASSY) from QoS-Annotated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Service Activity Schemas (SAS)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Self-Architecting Software SYstems (SASSY) from QoS-Annotated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14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63890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97210"/>
            <a:ext cx="9144000" cy="269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2438400"/>
            <a:ext cx="7315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small emergency response system modeled in SAS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This shows the high-level requirements for the system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notion of coordinator is implicit</a:t>
            </a:r>
            <a:endParaRPr lang="en-US" sz="2400" noProof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066800"/>
            <a:ext cx="20574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1066800"/>
            <a:ext cx="21336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9600" y="1066800"/>
            <a:ext cx="20574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0800" y="1066800"/>
            <a:ext cx="11430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05800" y="1066800"/>
            <a:ext cx="6858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7600" y="1066800"/>
            <a:ext cx="9144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Internal Details of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911 Dispatcher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Self-Architecting Software SYstems (SASSY) from QoS-Annotated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5105400"/>
            <a:ext cx="787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990601"/>
            <a:ext cx="9144000" cy="378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331" y="990600"/>
            <a:ext cx="914856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Modeling the QoS Requirements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Self-Architecting Software SYstems (SASSY) from QoS-Annotated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181600"/>
            <a:ext cx="78740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Self-Architect the Base Architecture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Self-Architecting Software SYstems (SASSY) from QoS-Annotated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6934200" cy="283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4572000"/>
            <a:ext cx="89154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Identify the service providers satisfying the functional requirements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(Near-) 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Optimally select the best providers with respect to 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QoS</a:t>
            </a:r>
            <a:endParaRPr lang="en-US" sz="2400" noProof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4662" y="3101975"/>
            <a:ext cx="2979738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609600"/>
            <a:ext cx="7970837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Self-Architect the Enhanced Architecture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05/19/2009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Self-Architecting Software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(SASSY)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962400"/>
            <a:ext cx="2979738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52400" y="5105400"/>
            <a:ext cx="8991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If the 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 requirements cannot be satisfied using existing providers, apply </a:t>
            </a:r>
            <a:r>
              <a:rPr lang="en-US" sz="2400" noProof="0" dirty="0" err="1" smtClean="0"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sz="2400" noProof="0" dirty="0" smtClean="0">
                <a:latin typeface="Times New Roman" pitchFamily="18" charset="0"/>
                <a:cs typeface="Times New Roman" pitchFamily="18" charset="0"/>
              </a:rPr>
              <a:t> patterns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this example, we apply the replication and mediator patterns</a:t>
            </a:r>
            <a:endParaRPr lang="en-US" sz="2400" noProof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Self-Architect Coordinator’s Behavior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05/19/2009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Self-Architecting Software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(SASSY)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211262"/>
            <a:ext cx="5570537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6523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Research Objective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SASSY Framework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Taste of SASSY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Activity-Oriented Language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Architecture Generation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Methodology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Future Work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Self-Architecting Software SYstems (SASSY) from QoS-Annotated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Architecture Generation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GReAT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Self-Architecting Software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(SASSY)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8C60-5DC0-469A-A0AB-229B3FF7E12B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" y="3528536"/>
            <a:ext cx="8839200" cy="1588"/>
          </a:xfrm>
          <a:prstGeom prst="line">
            <a:avLst/>
          </a:prstGeom>
          <a:ln w="127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605" t="12538" r="24790" b="39124"/>
          <a:stretch>
            <a:fillRect/>
          </a:stretch>
        </p:blipFill>
        <p:spPr bwMode="auto">
          <a:xfrm>
            <a:off x="304800" y="1090136"/>
            <a:ext cx="1981200" cy="11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4603" t="11922" r="18222" b="33681"/>
          <a:stretch>
            <a:fillRect/>
          </a:stretch>
        </p:blipFill>
        <p:spPr bwMode="auto">
          <a:xfrm>
            <a:off x="6553200" y="1013936"/>
            <a:ext cx="2438400" cy="119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2309336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SAS Meta-model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8628" y="22860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Architecture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Meta-model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200" y="937736"/>
            <a:ext cx="25146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 l="3846" t="22093" r="24359" b="44684"/>
          <a:stretch>
            <a:fillRect/>
          </a:stretch>
        </p:blipFill>
        <p:spPr bwMode="auto">
          <a:xfrm>
            <a:off x="3581400" y="1013936"/>
            <a:ext cx="1981200" cy="707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 l="7319" t="13350" r="19631" b="36995"/>
          <a:stretch>
            <a:fillRect/>
          </a:stretch>
        </p:blipFill>
        <p:spPr bwMode="auto">
          <a:xfrm>
            <a:off x="3276600" y="1471136"/>
            <a:ext cx="1981200" cy="9349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124200" y="2537936"/>
            <a:ext cx="2403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 Transformation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Specification 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GReAT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2362200" y="1600200"/>
            <a:ext cx="762000" cy="1588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8800" y="2057400"/>
            <a:ext cx="762000" cy="1588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85827" y="124253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Refers to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4827" y="1711404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Refers to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0800000" flipV="1">
            <a:off x="3276600" y="1166336"/>
            <a:ext cx="762000" cy="3048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1166336"/>
            <a:ext cx="914400" cy="3048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4114800" y="3299936"/>
            <a:ext cx="3810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0400" y="4214336"/>
            <a:ext cx="236220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SAS to Architecture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Model Transformer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00400" y="5052536"/>
            <a:ext cx="2362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GReAT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Engine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214336"/>
            <a:ext cx="204308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762000" y="5585936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SAS Model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590800" y="4747736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867400" y="4747736"/>
            <a:ext cx="4572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7"/>
          <a:srcRect l="14738" t="15154" r="29063" b="34755"/>
          <a:stretch>
            <a:fillRect/>
          </a:stretch>
        </p:blipFill>
        <p:spPr bwMode="auto">
          <a:xfrm>
            <a:off x="6934200" y="3669268"/>
            <a:ext cx="1752600" cy="158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7239000" y="5650468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Architecture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8400" y="436673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38800" y="4366736"/>
            <a:ext cx="124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Transforms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3048000"/>
            <a:ext cx="255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Transformation Modeling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3669268"/>
            <a:ext cx="269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Transformation Executions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 cstate="print"/>
          <a:srcRect l="4306" t="26398" r="24977" b="38820"/>
          <a:stretch>
            <a:fillRect/>
          </a:stretch>
        </p:blipFill>
        <p:spPr bwMode="auto">
          <a:xfrm>
            <a:off x="7010400" y="5040868"/>
            <a:ext cx="159203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4830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Research Objective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SASSY Framework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Taste of SASSY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 Work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Self-Architecting Software SYstems (SASSY) from QoS-Annotated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Ongoing Research &amp; Future Work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7912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Developing a repository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patterns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Fully automating application of patterns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Utility function elicitation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Optimal architecture selection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Adaptation and evolution infrastructure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Self-Architecting Software SYstems (SASSY) from QoS-Annotated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Pics\Misc\42-16177928.jpg"/>
          <p:cNvPicPr>
            <a:picLocks noChangeAspect="1" noChangeArrowheads="1"/>
          </p:cNvPicPr>
          <p:nvPr/>
        </p:nvPicPr>
        <p:blipFill>
          <a:blip r:embed="rId2"/>
          <a:srcRect l="15993" r="11789"/>
          <a:stretch>
            <a:fillRect/>
          </a:stretch>
        </p:blipFill>
        <p:spPr bwMode="auto">
          <a:xfrm>
            <a:off x="6096000" y="1066800"/>
            <a:ext cx="2590800" cy="4859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Self-Architecting Software SYstems (SASSY) from QoS-Annotated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914400"/>
            <a:ext cx="5410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304800" y="1905000"/>
            <a:ext cx="2966326" cy="3505200"/>
            <a:chOff x="3295" y="901"/>
            <a:chExt cx="2131" cy="2517"/>
          </a:xfrm>
        </p:grpSpPr>
        <p:pic>
          <p:nvPicPr>
            <p:cNvPr id="13" name="Picture 5" descr="bs00580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71" y="1219"/>
              <a:ext cx="1555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amconfu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95" y="901"/>
              <a:ext cx="1170" cy="2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Questions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Emerging SOA-Enabled Pervasive Systems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502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are witnessing the emergence of a new breed of software systems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Driven by the proliferation of smart spaces, portable devices, and advances in wireless network connectivity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Enabled by service-oriented architectures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Autonomy: decoupling of service providers from consumers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Flexibility: dynamically discovering and binding to services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Standards: alleviating interoperability and integration challenges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Self-Architecting Software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(SASSY)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2819400"/>
            <a:ext cx="4495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Key Characteristics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3200400"/>
          </a:xfrm>
        </p:spPr>
        <p:txBody>
          <a:bodyPr>
            <a:normAutofit fontScale="92500"/>
          </a:bodyPr>
          <a:lstStyle/>
          <a:p>
            <a:pPr lvl="0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Smart emergency response system</a:t>
            </a:r>
          </a:p>
          <a:p>
            <a:pPr lvl="1"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Smart buildings with sensors</a:t>
            </a:r>
          </a:p>
          <a:p>
            <a:pPr lvl="1"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Smart fire stations that monitor the sensors and dispatch fire engines</a:t>
            </a:r>
          </a:p>
          <a:p>
            <a:pPr lvl="1"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Smart fire engines wirelessly connected to the rest of the system</a:t>
            </a:r>
          </a:p>
          <a:p>
            <a:pPr lvl="1"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Smart hospitals monitoring the situation and dispatch ambulances</a:t>
            </a:r>
            <a:endParaRPr lang="en-US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Innately dynamic and unpredictable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Functional requirements are often not completely known at design-time, and may change at run-time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Self-Architecting Software SYstems (SASSY) from QoS-Annotated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038600"/>
            <a:ext cx="236267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7975" y="4038600"/>
            <a:ext cx="2638425" cy="218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2155" y="3886200"/>
            <a:ext cx="2646046" cy="247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Challenges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54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Software engineers need to rethink the way they compose such software systems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Existing techniques rely on human reasoning and manual intervention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is a pressing need for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Rapid composition of software systems at run-time based on the users’ changing needs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Autonomous adaptation of the software system at run-time to satisfy the system’s functional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requirements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Self-Architecting Software SYstems (SASSY) from QoS-Annotated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Research Objective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SASSY Framework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Taste of SASSY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Activity-Oriented Language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Architecture Generation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Methodology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Future Work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Self-Architecting Software SYstems (SASSY) from QoS-Annotated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State of the Art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Self-Adaptive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Software: Software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that is designed to automatically change its functionality (capabilities) at runtime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3-layer model from Imperial</a:t>
            </a:r>
          </a:p>
          <a:p>
            <a:pPr lvl="1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ArchStudio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from UCI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Rainbow from CMU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is known: in the absence of explicit architectural model, the engineer is left to reason about adaptation from memory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rom source code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Not feasible!</a:t>
            </a: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Architecture should serve as the primary focus of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reasoning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Underlying assumption: software requirements are known at design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question: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can we design self-adaptive software in pervasive settings, where the system’s requirements are not completely know at design-time?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Self-Architecting Software SYstems (SASSY) from QoS-Annotated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 rtlCol="0">
            <a:normAutofit fontScale="90000"/>
          </a:bodyPr>
          <a:lstStyle/>
          <a:p>
            <a:pPr defTabSz="91355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SASSY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elf-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rchitecting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oftware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stems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754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Pushes the envelope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self-adaptive software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self-architecting software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Doman expert, instead of a software engineer, specifies the functional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requirements in an activity-oriented modeling language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SASSY automatically constructs an optimal architectural model and the corresponding software system that satisfies the user’s requirements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Self-Architecting Software SYstems (SASSY) from QoS-Annotated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200400"/>
            <a:ext cx="4552950" cy="308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Somewhat Similar to Lego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Self-Architecting Software SYstems (SASSY) from QoS-Annotated Activity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C8C9E-D6C0-400B-B9E5-0748CF47C0FE}" type="slidenum">
              <a:rPr lang="en-US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3363" y="990600"/>
            <a:ext cx="3346450" cy="2389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476625" y="1601787"/>
            <a:ext cx="1682750" cy="995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87" tIns="45892" rIns="91787" bIns="45892" anchor="ctr"/>
          <a:lstStyle/>
          <a:p>
            <a:pPr algn="ctr" defTabSz="912602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Bent Arrow 11"/>
          <p:cNvSpPr/>
          <p:nvPr/>
        </p:nvSpPr>
        <p:spPr>
          <a:xfrm rot="10800000">
            <a:off x="5618163" y="3743325"/>
            <a:ext cx="1608137" cy="1530350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87" tIns="45892" rIns="91787" bIns="45892" anchor="ctr"/>
          <a:lstStyle/>
          <a:p>
            <a:pPr algn="ctr" defTabSz="912602"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Pics\Misc\42-196444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993287" y="683113"/>
            <a:ext cx="1828800" cy="274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868</Words>
  <Application>Microsoft Office PowerPoint</Application>
  <PresentationFormat>On-screen Show (4:3)</PresentationFormat>
  <Paragraphs>179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Office Theme</vt:lpstr>
      <vt:lpstr>Self-Architecting Software SYstems (SASSY)  from QoS-Annotated Activity Models</vt:lpstr>
      <vt:lpstr>Outline</vt:lpstr>
      <vt:lpstr>Emerging SOA-Enabled Pervasive Systems</vt:lpstr>
      <vt:lpstr>Key Characteristics</vt:lpstr>
      <vt:lpstr>Challenges</vt:lpstr>
      <vt:lpstr>Outline</vt:lpstr>
      <vt:lpstr>State of the Art</vt:lpstr>
      <vt:lpstr>SASSY: Self-Architecting Software SYstems</vt:lpstr>
      <vt:lpstr>Somewhat Similar to Lego</vt:lpstr>
      <vt:lpstr>Fiction or Reality: Key Assumptions</vt:lpstr>
      <vt:lpstr>Outline</vt:lpstr>
      <vt:lpstr>SASSY Framework</vt:lpstr>
      <vt:lpstr>Outline</vt:lpstr>
      <vt:lpstr>Service Activity Schemas (SAS)</vt:lpstr>
      <vt:lpstr>Internal Details of 911 Dispatcher</vt:lpstr>
      <vt:lpstr>Modeling the QoS Requirements</vt:lpstr>
      <vt:lpstr>Self-Architect the Base Architecture</vt:lpstr>
      <vt:lpstr>Self-Architect the Enhanced Architecture</vt:lpstr>
      <vt:lpstr>Self-Architect Coordinator’s Behavior</vt:lpstr>
      <vt:lpstr>Architecture Generation using GReAT</vt:lpstr>
      <vt:lpstr>Outline</vt:lpstr>
      <vt:lpstr>Ongoing Research &amp; Future Work</vt:lpstr>
      <vt:lpstr>Questions</vt:lpstr>
    </vt:vector>
  </TitlesOfParts>
  <Manager/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 </cp:lastModifiedBy>
  <cp:revision>199</cp:revision>
  <dcterms:created xsi:type="dcterms:W3CDTF">2004-11-15T22:31:57Z</dcterms:created>
  <dcterms:modified xsi:type="dcterms:W3CDTF">2009-05-18T15:15:28Z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TC011594411033</vt:lpwstr>
  </property>
</Properties>
</file>