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AB980-9D4D-42DF-8215-7A5181BDE914}" v="1422" dt="2019-09-14T16:33:15.558"/>
    <p1510:client id="{4A871FFB-3318-4F47-948A-5C08F3C633FA}" v="271" dt="2019-09-16T19:59:55.142"/>
    <p1510:client id="{72958E04-76B6-4E81-B6B8-8229A985B6EF}" v="539" dt="2019-09-13T21:46:20.029"/>
    <p1510:client id="{FFF33B53-739D-43E4-AFDE-22A17C1D0860}" v="74" dt="2019-09-13T19:39:44.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aziz alaboudi" userId="d7e66bb3402f2cd5" providerId="Windows Live" clId="Web-{3EEAB980-9D4D-42DF-8215-7A5181BDE914}"/>
    <pc:docChg chg="addSld delSld modSld">
      <pc:chgData name="abdulaziz alaboudi" userId="d7e66bb3402f2cd5" providerId="Windows Live" clId="Web-{3EEAB980-9D4D-42DF-8215-7A5181BDE914}" dt="2019-09-14T16:33:15.558" v="1416"/>
      <pc:docMkLst>
        <pc:docMk/>
      </pc:docMkLst>
      <pc:sldChg chg="addSp delSp modSp">
        <pc:chgData name="abdulaziz alaboudi" userId="d7e66bb3402f2cd5" providerId="Windows Live" clId="Web-{3EEAB980-9D4D-42DF-8215-7A5181BDE914}" dt="2019-09-13T21:53:02.741" v="37" actId="1076"/>
        <pc:sldMkLst>
          <pc:docMk/>
          <pc:sldMk cId="109857222" sldId="256"/>
        </pc:sldMkLst>
        <pc:spChg chg="add del mod">
          <ac:chgData name="abdulaziz alaboudi" userId="d7e66bb3402f2cd5" providerId="Windows Live" clId="Web-{3EEAB980-9D4D-42DF-8215-7A5181BDE914}" dt="2019-09-13T21:48:56.364" v="9"/>
          <ac:spMkLst>
            <pc:docMk/>
            <pc:sldMk cId="109857222" sldId="256"/>
            <ac:spMk id="5" creationId="{F30E8AC2-89BD-4B16-8389-B0168834D61D}"/>
          </ac:spMkLst>
        </pc:spChg>
        <pc:spChg chg="add mod">
          <ac:chgData name="abdulaziz alaboudi" userId="d7e66bb3402f2cd5" providerId="Windows Live" clId="Web-{3EEAB980-9D4D-42DF-8215-7A5181BDE914}" dt="2019-09-13T21:50:57.584" v="28" actId="1076"/>
          <ac:spMkLst>
            <pc:docMk/>
            <pc:sldMk cId="109857222" sldId="256"/>
            <ac:spMk id="7" creationId="{8A5EDE60-28BF-4AA2-B5BB-429230C6D5FA}"/>
          </ac:spMkLst>
        </pc:spChg>
        <pc:spChg chg="mod">
          <ac:chgData name="abdulaziz alaboudi" userId="d7e66bb3402f2cd5" providerId="Windows Live" clId="Web-{3EEAB980-9D4D-42DF-8215-7A5181BDE914}" dt="2019-09-13T21:53:02.741" v="37" actId="1076"/>
          <ac:spMkLst>
            <pc:docMk/>
            <pc:sldMk cId="109857222" sldId="256"/>
            <ac:spMk id="13" creationId="{3FBBE762-2E6F-4491-AA07-FFA38564B03C}"/>
          </ac:spMkLst>
        </pc:spChg>
        <pc:picChg chg="mod">
          <ac:chgData name="abdulaziz alaboudi" userId="d7e66bb3402f2cd5" providerId="Windows Live" clId="Web-{3EEAB980-9D4D-42DF-8215-7A5181BDE914}" dt="2019-09-13T21:52:47.319" v="34" actId="14100"/>
          <ac:picMkLst>
            <pc:docMk/>
            <pc:sldMk cId="109857222" sldId="256"/>
            <ac:picMk id="6" creationId="{B757D3AE-C553-4AA2-86AE-7910270401C8}"/>
          </ac:picMkLst>
        </pc:picChg>
      </pc:sldChg>
      <pc:sldChg chg="addSp modSp">
        <pc:chgData name="abdulaziz alaboudi" userId="d7e66bb3402f2cd5" providerId="Windows Live" clId="Web-{3EEAB980-9D4D-42DF-8215-7A5181BDE914}" dt="2019-09-13T21:51:24.568" v="31" actId="20577"/>
        <pc:sldMkLst>
          <pc:docMk/>
          <pc:sldMk cId="1564612690" sldId="257"/>
        </pc:sldMkLst>
        <pc:spChg chg="mod">
          <ac:chgData name="abdulaziz alaboudi" userId="d7e66bb3402f2cd5" providerId="Windows Live" clId="Web-{3EEAB980-9D4D-42DF-8215-7A5181BDE914}" dt="2019-09-13T21:51:24.568" v="31" actId="20577"/>
          <ac:spMkLst>
            <pc:docMk/>
            <pc:sldMk cId="1564612690" sldId="257"/>
            <ac:spMk id="2" creationId="{E18A80DE-B175-4A0C-9F9A-DBD39F19898A}"/>
          </ac:spMkLst>
        </pc:spChg>
        <pc:spChg chg="add">
          <ac:chgData name="abdulaziz alaboudi" userId="d7e66bb3402f2cd5" providerId="Windows Live" clId="Web-{3EEAB980-9D4D-42DF-8215-7A5181BDE914}" dt="2019-09-13T21:51:13.037" v="29"/>
          <ac:spMkLst>
            <pc:docMk/>
            <pc:sldMk cId="1564612690" sldId="257"/>
            <ac:spMk id="4" creationId="{1C566794-1521-46D8-8131-ED769F0CD7DD}"/>
          </ac:spMkLst>
        </pc:spChg>
      </pc:sldChg>
      <pc:sldChg chg="addSp del">
        <pc:chgData name="abdulaziz alaboudi" userId="d7e66bb3402f2cd5" providerId="Windows Live" clId="Web-{3EEAB980-9D4D-42DF-8215-7A5181BDE914}" dt="2019-09-14T16:33:15.558" v="1416"/>
        <pc:sldMkLst>
          <pc:docMk/>
          <pc:sldMk cId="3399661415" sldId="258"/>
        </pc:sldMkLst>
        <pc:spChg chg="add">
          <ac:chgData name="abdulaziz alaboudi" userId="d7e66bb3402f2cd5" providerId="Windows Live" clId="Web-{3EEAB980-9D4D-42DF-8215-7A5181BDE914}" dt="2019-09-13T21:51:15.865" v="30"/>
          <ac:spMkLst>
            <pc:docMk/>
            <pc:sldMk cId="3399661415" sldId="258"/>
            <ac:spMk id="5" creationId="{50A4F868-A15B-47EC-A525-C6E8D1AEA08F}"/>
          </ac:spMkLst>
        </pc:spChg>
      </pc:sldChg>
      <pc:sldChg chg="addSp modSp add replId modNotes">
        <pc:chgData name="abdulaziz alaboudi" userId="d7e66bb3402f2cd5" providerId="Windows Live" clId="Web-{3EEAB980-9D4D-42DF-8215-7A5181BDE914}" dt="2019-09-14T01:43:17.165" v="246" actId="1076"/>
        <pc:sldMkLst>
          <pc:docMk/>
          <pc:sldMk cId="1008975324" sldId="259"/>
        </pc:sldMkLst>
        <pc:spChg chg="mod">
          <ac:chgData name="abdulaziz alaboudi" userId="d7e66bb3402f2cd5" providerId="Windows Live" clId="Web-{3EEAB980-9D4D-42DF-8215-7A5181BDE914}" dt="2019-09-13T22:07:48.124" v="74" actId="20577"/>
          <ac:spMkLst>
            <pc:docMk/>
            <pc:sldMk cId="1008975324" sldId="259"/>
            <ac:spMk id="2" creationId="{FCBA5B6F-A8FC-4730-AEF1-1E5803974257}"/>
          </ac:spMkLst>
        </pc:spChg>
        <pc:spChg chg="mod">
          <ac:chgData name="abdulaziz alaboudi" userId="d7e66bb3402f2cd5" providerId="Windows Live" clId="Web-{3EEAB980-9D4D-42DF-8215-7A5181BDE914}" dt="2019-09-13T22:07:16.498" v="40" actId="20577"/>
          <ac:spMkLst>
            <pc:docMk/>
            <pc:sldMk cId="1008975324" sldId="259"/>
            <ac:spMk id="3" creationId="{1766D171-3077-4DE0-A69A-00C601948E35}"/>
          </ac:spMkLst>
        </pc:spChg>
        <pc:spChg chg="add mod">
          <ac:chgData name="abdulaziz alaboudi" userId="d7e66bb3402f2cd5" providerId="Windows Live" clId="Web-{3EEAB980-9D4D-42DF-8215-7A5181BDE914}" dt="2019-09-14T01:43:17.165" v="246" actId="1076"/>
          <ac:spMkLst>
            <pc:docMk/>
            <pc:sldMk cId="1008975324" sldId="259"/>
            <ac:spMk id="6" creationId="{7AA07D98-5906-4CCF-BA29-55EC011C2214}"/>
          </ac:spMkLst>
        </pc:spChg>
        <pc:picChg chg="add mod">
          <ac:chgData name="abdulaziz alaboudi" userId="d7e66bb3402f2cd5" providerId="Windows Live" clId="Web-{3EEAB980-9D4D-42DF-8215-7A5181BDE914}" dt="2019-09-14T01:22:42.839" v="181" actId="1076"/>
          <ac:picMkLst>
            <pc:docMk/>
            <pc:sldMk cId="1008975324" sldId="259"/>
            <ac:picMk id="4" creationId="{B4E5B0D1-0E35-498F-893A-336FB8EE7123}"/>
          </ac:picMkLst>
        </pc:picChg>
        <pc:picChg chg="add mod">
          <ac:chgData name="abdulaziz alaboudi" userId="d7e66bb3402f2cd5" providerId="Windows Live" clId="Web-{3EEAB980-9D4D-42DF-8215-7A5181BDE914}" dt="2019-09-14T01:42:58.712" v="244" actId="1076"/>
          <ac:picMkLst>
            <pc:docMk/>
            <pc:sldMk cId="1008975324" sldId="259"/>
            <ac:picMk id="7" creationId="{3FB703A8-902D-4EF8-91A1-B291D96ECED7}"/>
          </ac:picMkLst>
        </pc:picChg>
      </pc:sldChg>
      <pc:sldChg chg="addSp delSp modSp add replId modNotes">
        <pc:chgData name="abdulaziz alaboudi" userId="d7e66bb3402f2cd5" providerId="Windows Live" clId="Web-{3EEAB980-9D4D-42DF-8215-7A5181BDE914}" dt="2019-09-14T01:48:08.087" v="383" actId="20577"/>
        <pc:sldMkLst>
          <pc:docMk/>
          <pc:sldMk cId="3197496418" sldId="260"/>
        </pc:sldMkLst>
        <pc:spChg chg="mod">
          <ac:chgData name="abdulaziz alaboudi" userId="d7e66bb3402f2cd5" providerId="Windows Live" clId="Web-{3EEAB980-9D4D-42DF-8215-7A5181BDE914}" dt="2019-09-14T01:19:07.152" v="140" actId="20577"/>
          <ac:spMkLst>
            <pc:docMk/>
            <pc:sldMk cId="3197496418" sldId="260"/>
            <ac:spMk id="2" creationId="{FCBA5B6F-A8FC-4730-AEF1-1E5803974257}"/>
          </ac:spMkLst>
        </pc:spChg>
        <pc:spChg chg="mod">
          <ac:chgData name="abdulaziz alaboudi" userId="d7e66bb3402f2cd5" providerId="Windows Live" clId="Web-{3EEAB980-9D4D-42DF-8215-7A5181BDE914}" dt="2019-09-14T01:48:08.087" v="383" actId="20577"/>
          <ac:spMkLst>
            <pc:docMk/>
            <pc:sldMk cId="3197496418" sldId="260"/>
            <ac:spMk id="3" creationId="{1766D171-3077-4DE0-A69A-00C601948E35}"/>
          </ac:spMkLst>
        </pc:spChg>
        <pc:spChg chg="add del">
          <ac:chgData name="abdulaziz alaboudi" userId="d7e66bb3402f2cd5" providerId="Windows Live" clId="Web-{3EEAB980-9D4D-42DF-8215-7A5181BDE914}" dt="2019-09-14T01:43:31.275" v="247"/>
          <ac:spMkLst>
            <pc:docMk/>
            <pc:sldMk cId="3197496418" sldId="260"/>
            <ac:spMk id="4" creationId="{B4B8A41C-25B0-406E-A5D2-9CF852C0CE8B}"/>
          </ac:spMkLst>
        </pc:spChg>
        <pc:spChg chg="add del mod">
          <ac:chgData name="abdulaziz alaboudi" userId="d7e66bb3402f2cd5" providerId="Windows Live" clId="Web-{3EEAB980-9D4D-42DF-8215-7A5181BDE914}" dt="2019-09-13T22:10:49.843" v="88"/>
          <ac:spMkLst>
            <pc:docMk/>
            <pc:sldMk cId="3197496418" sldId="260"/>
            <ac:spMk id="8" creationId="{0D238F0E-2F6E-48A1-88A4-8063F5FCFFA9}"/>
          </ac:spMkLst>
        </pc:spChg>
        <pc:picChg chg="del">
          <ac:chgData name="abdulaziz alaboudi" userId="d7e66bb3402f2cd5" providerId="Windows Live" clId="Web-{3EEAB980-9D4D-42DF-8215-7A5181BDE914}" dt="2019-09-13T22:10:15.858" v="77"/>
          <ac:picMkLst>
            <pc:docMk/>
            <pc:sldMk cId="3197496418" sldId="260"/>
            <ac:picMk id="4" creationId="{B4E5B0D1-0E35-498F-893A-336FB8EE7123}"/>
          </ac:picMkLst>
        </pc:picChg>
        <pc:picChg chg="add del mod">
          <ac:chgData name="abdulaziz alaboudi" userId="d7e66bb3402f2cd5" providerId="Windows Live" clId="Web-{3EEAB980-9D4D-42DF-8215-7A5181BDE914}" dt="2019-09-13T22:10:49.843" v="89"/>
          <ac:picMkLst>
            <pc:docMk/>
            <pc:sldMk cId="3197496418" sldId="260"/>
            <ac:picMk id="6" creationId="{D068642F-1A7B-46E0-8F1C-24159BD52DBA}"/>
          </ac:picMkLst>
        </pc:picChg>
        <pc:picChg chg="add mod">
          <ac:chgData name="abdulaziz alaboudi" userId="d7e66bb3402f2cd5" providerId="Windows Live" clId="Web-{3EEAB980-9D4D-42DF-8215-7A5181BDE914}" dt="2019-09-14T01:38:37.103" v="193" actId="1076"/>
          <ac:picMkLst>
            <pc:docMk/>
            <pc:sldMk cId="3197496418" sldId="260"/>
            <ac:picMk id="10" creationId="{E7DDF82E-DAE8-4927-8729-342565CF1856}"/>
          </ac:picMkLst>
        </pc:picChg>
      </pc:sldChg>
      <pc:sldChg chg="addSp delSp modSp add replId">
        <pc:chgData name="abdulaziz alaboudi" userId="d7e66bb3402f2cd5" providerId="Windows Live" clId="Web-{3EEAB980-9D4D-42DF-8215-7A5181BDE914}" dt="2019-09-14T02:10:14.898" v="501" actId="20577"/>
        <pc:sldMkLst>
          <pc:docMk/>
          <pc:sldMk cId="2837102983" sldId="261"/>
        </pc:sldMkLst>
        <pc:spChg chg="mod">
          <ac:chgData name="abdulaziz alaboudi" userId="d7e66bb3402f2cd5" providerId="Windows Live" clId="Web-{3EEAB980-9D4D-42DF-8215-7A5181BDE914}" dt="2019-09-14T01:57:31.258" v="386" actId="20577"/>
          <ac:spMkLst>
            <pc:docMk/>
            <pc:sldMk cId="2837102983" sldId="261"/>
            <ac:spMk id="2" creationId="{FCBA5B6F-A8FC-4730-AEF1-1E5803974257}"/>
          </ac:spMkLst>
        </pc:spChg>
        <pc:spChg chg="del">
          <ac:chgData name="abdulaziz alaboudi" userId="d7e66bb3402f2cd5" providerId="Windows Live" clId="Web-{3EEAB980-9D4D-42DF-8215-7A5181BDE914}" dt="2019-09-14T01:57:36.305" v="390"/>
          <ac:spMkLst>
            <pc:docMk/>
            <pc:sldMk cId="2837102983" sldId="261"/>
            <ac:spMk id="3" creationId="{1766D171-3077-4DE0-A69A-00C601948E35}"/>
          </ac:spMkLst>
        </pc:spChg>
        <pc:spChg chg="add mod">
          <ac:chgData name="abdulaziz alaboudi" userId="d7e66bb3402f2cd5" providerId="Windows Live" clId="Web-{3EEAB980-9D4D-42DF-8215-7A5181BDE914}" dt="2019-09-14T02:09:22.101" v="494" actId="1076"/>
          <ac:spMkLst>
            <pc:docMk/>
            <pc:sldMk cId="2837102983" sldId="261"/>
            <ac:spMk id="84" creationId="{DDE6E876-65D8-4A8F-873D-6955A4BD81DE}"/>
          </ac:spMkLst>
        </pc:spChg>
        <pc:spChg chg="add mod">
          <ac:chgData name="abdulaziz alaboudi" userId="d7e66bb3402f2cd5" providerId="Windows Live" clId="Web-{3EEAB980-9D4D-42DF-8215-7A5181BDE914}" dt="2019-09-14T02:09:54.835" v="500" actId="1076"/>
          <ac:spMkLst>
            <pc:docMk/>
            <pc:sldMk cId="2837102983" sldId="261"/>
            <ac:spMk id="125" creationId="{14433EE9-4274-4295-98E2-42B566303731}"/>
          </ac:spMkLst>
        </pc:spChg>
        <pc:spChg chg="add">
          <ac:chgData name="abdulaziz alaboudi" userId="d7e66bb3402f2cd5" providerId="Windows Live" clId="Web-{3EEAB980-9D4D-42DF-8215-7A5181BDE914}" dt="2019-09-14T02:07:45.320" v="472"/>
          <ac:spMkLst>
            <pc:docMk/>
            <pc:sldMk cId="2837102983" sldId="261"/>
            <ac:spMk id="320" creationId="{0057384F-29A2-4D96-9B2E-8C15E6D685A8}"/>
          </ac:spMkLst>
        </pc:spChg>
        <pc:spChg chg="add mod">
          <ac:chgData name="abdulaziz alaboudi" userId="d7e66bb3402f2cd5" providerId="Windows Live" clId="Web-{3EEAB980-9D4D-42DF-8215-7A5181BDE914}" dt="2019-09-14T02:09:46.820" v="499" actId="1076"/>
          <ac:spMkLst>
            <pc:docMk/>
            <pc:sldMk cId="2837102983" sldId="261"/>
            <ac:spMk id="321" creationId="{083B03C6-A472-486C-9D68-322611AF9439}"/>
          </ac:spMkLst>
        </pc:spChg>
        <pc:spChg chg="add mod">
          <ac:chgData name="abdulaziz alaboudi" userId="d7e66bb3402f2cd5" providerId="Windows Live" clId="Web-{3EEAB980-9D4D-42DF-8215-7A5181BDE914}" dt="2019-09-14T02:09:42.335" v="498" actId="1076"/>
          <ac:spMkLst>
            <pc:docMk/>
            <pc:sldMk cId="2837102983" sldId="261"/>
            <ac:spMk id="322" creationId="{9067ECDB-452A-45FC-94DF-743184AD11FC}"/>
          </ac:spMkLst>
        </pc:spChg>
        <pc:spChg chg="add mod">
          <ac:chgData name="abdulaziz alaboudi" userId="d7e66bb3402f2cd5" providerId="Windows Live" clId="Web-{3EEAB980-9D4D-42DF-8215-7A5181BDE914}" dt="2019-09-14T02:09:33.742" v="497" actId="1076"/>
          <ac:spMkLst>
            <pc:docMk/>
            <pc:sldMk cId="2837102983" sldId="261"/>
            <ac:spMk id="333" creationId="{CE659473-4278-480E-A409-D4298CD51238}"/>
          </ac:spMkLst>
        </pc:spChg>
        <pc:graphicFrameChg chg="add mod modGraphic">
          <ac:chgData name="abdulaziz alaboudi" userId="d7e66bb3402f2cd5" providerId="Windows Live" clId="Web-{3EEAB980-9D4D-42DF-8215-7A5181BDE914}" dt="2019-09-14T02:02:24.180" v="419" actId="1076"/>
          <ac:graphicFrameMkLst>
            <pc:docMk/>
            <pc:sldMk cId="2837102983" sldId="261"/>
            <ac:graphicFrameMk id="4" creationId="{2660FC57-9AB6-4163-B7C0-0A9909457DE4}"/>
          </ac:graphicFrameMkLst>
        </pc:graphicFrameChg>
        <pc:graphicFrameChg chg="add mod ord modGraphic">
          <ac:chgData name="abdulaziz alaboudi" userId="d7e66bb3402f2cd5" providerId="Windows Live" clId="Web-{3EEAB980-9D4D-42DF-8215-7A5181BDE914}" dt="2019-09-14T02:10:14.898" v="501" actId="20577"/>
          <ac:graphicFrameMkLst>
            <pc:docMk/>
            <pc:sldMk cId="2837102983" sldId="261"/>
            <ac:graphicFrameMk id="126" creationId="{99A4980E-2BC4-4928-A6B5-F1BC6848E9C2}"/>
          </ac:graphicFrameMkLst>
        </pc:graphicFrameChg>
        <pc:picChg chg="del">
          <ac:chgData name="abdulaziz alaboudi" userId="d7e66bb3402f2cd5" providerId="Windows Live" clId="Web-{3EEAB980-9D4D-42DF-8215-7A5181BDE914}" dt="2019-09-14T01:57:34.383" v="389"/>
          <ac:picMkLst>
            <pc:docMk/>
            <pc:sldMk cId="2837102983" sldId="261"/>
            <ac:picMk id="10" creationId="{E7DDF82E-DAE8-4927-8729-342565CF1856}"/>
          </ac:picMkLst>
        </pc:picChg>
      </pc:sldChg>
      <pc:sldChg chg="addSp delSp modSp add replId modNotes">
        <pc:chgData name="abdulaziz alaboudi" userId="d7e66bb3402f2cd5" providerId="Windows Live" clId="Web-{3EEAB980-9D4D-42DF-8215-7A5181BDE914}" dt="2019-09-14T02:50:22.095" v="552"/>
        <pc:sldMkLst>
          <pc:docMk/>
          <pc:sldMk cId="1769725957" sldId="262"/>
        </pc:sldMkLst>
        <pc:spChg chg="mod">
          <ac:chgData name="abdulaziz alaboudi" userId="d7e66bb3402f2cd5" providerId="Windows Live" clId="Web-{3EEAB980-9D4D-42DF-8215-7A5181BDE914}" dt="2019-09-14T02:44:52.047" v="530" actId="20577"/>
          <ac:spMkLst>
            <pc:docMk/>
            <pc:sldMk cId="1769725957" sldId="262"/>
            <ac:spMk id="2" creationId="{FCBA5B6F-A8FC-4730-AEF1-1E5803974257}"/>
          </ac:spMkLst>
        </pc:spChg>
        <pc:spChg chg="add mod">
          <ac:chgData name="abdulaziz alaboudi" userId="d7e66bb3402f2cd5" providerId="Windows Live" clId="Web-{3EEAB980-9D4D-42DF-8215-7A5181BDE914}" dt="2019-09-14T02:45:59.204" v="548" actId="14100"/>
          <ac:spMkLst>
            <pc:docMk/>
            <pc:sldMk cId="1769725957" sldId="262"/>
            <ac:spMk id="15" creationId="{342827F5-6617-4683-96F0-389EEEC43A80}"/>
          </ac:spMkLst>
        </pc:spChg>
        <pc:spChg chg="del">
          <ac:chgData name="abdulaziz alaboudi" userId="d7e66bb3402f2cd5" providerId="Windows Live" clId="Web-{3EEAB980-9D4D-42DF-8215-7A5181BDE914}" dt="2019-09-14T02:44:10.921" v="514"/>
          <ac:spMkLst>
            <pc:docMk/>
            <pc:sldMk cId="1769725957" sldId="262"/>
            <ac:spMk id="84" creationId="{DDE6E876-65D8-4A8F-873D-6955A4BD81DE}"/>
          </ac:spMkLst>
        </pc:spChg>
        <pc:spChg chg="del">
          <ac:chgData name="abdulaziz alaboudi" userId="d7e66bb3402f2cd5" providerId="Windows Live" clId="Web-{3EEAB980-9D4D-42DF-8215-7A5181BDE914}" dt="2019-09-14T02:44:13.219" v="517"/>
          <ac:spMkLst>
            <pc:docMk/>
            <pc:sldMk cId="1769725957" sldId="262"/>
            <ac:spMk id="125" creationId="{14433EE9-4274-4295-98E2-42B566303731}"/>
          </ac:spMkLst>
        </pc:spChg>
        <pc:spChg chg="del">
          <ac:chgData name="abdulaziz alaboudi" userId="d7e66bb3402f2cd5" providerId="Windows Live" clId="Web-{3EEAB980-9D4D-42DF-8215-7A5181BDE914}" dt="2019-09-14T02:44:10.921" v="513"/>
          <ac:spMkLst>
            <pc:docMk/>
            <pc:sldMk cId="1769725957" sldId="262"/>
            <ac:spMk id="320" creationId="{0057384F-29A2-4D96-9B2E-8C15E6D685A8}"/>
          </ac:spMkLst>
        </pc:spChg>
        <pc:spChg chg="del">
          <ac:chgData name="abdulaziz alaboudi" userId="d7e66bb3402f2cd5" providerId="Windows Live" clId="Web-{3EEAB980-9D4D-42DF-8215-7A5181BDE914}" dt="2019-09-14T02:44:13.219" v="516"/>
          <ac:spMkLst>
            <pc:docMk/>
            <pc:sldMk cId="1769725957" sldId="262"/>
            <ac:spMk id="321" creationId="{083B03C6-A472-486C-9D68-322611AF9439}"/>
          </ac:spMkLst>
        </pc:spChg>
        <pc:spChg chg="del">
          <ac:chgData name="abdulaziz alaboudi" userId="d7e66bb3402f2cd5" providerId="Windows Live" clId="Web-{3EEAB980-9D4D-42DF-8215-7A5181BDE914}" dt="2019-09-14T02:44:13.219" v="515"/>
          <ac:spMkLst>
            <pc:docMk/>
            <pc:sldMk cId="1769725957" sldId="262"/>
            <ac:spMk id="322" creationId="{9067ECDB-452A-45FC-94DF-743184AD11FC}"/>
          </ac:spMkLst>
        </pc:spChg>
        <pc:spChg chg="del">
          <ac:chgData name="abdulaziz alaboudi" userId="d7e66bb3402f2cd5" providerId="Windows Live" clId="Web-{3EEAB980-9D4D-42DF-8215-7A5181BDE914}" dt="2019-09-14T02:44:10.921" v="512"/>
          <ac:spMkLst>
            <pc:docMk/>
            <pc:sldMk cId="1769725957" sldId="262"/>
            <ac:spMk id="333" creationId="{CE659473-4278-480E-A409-D4298CD51238}"/>
          </ac:spMkLst>
        </pc:spChg>
        <pc:graphicFrameChg chg="del">
          <ac:chgData name="abdulaziz alaboudi" userId="d7e66bb3402f2cd5" providerId="Windows Live" clId="Web-{3EEAB980-9D4D-42DF-8215-7A5181BDE914}" dt="2019-09-14T02:44:13.219" v="518"/>
          <ac:graphicFrameMkLst>
            <pc:docMk/>
            <pc:sldMk cId="1769725957" sldId="262"/>
            <ac:graphicFrameMk id="4" creationId="{2660FC57-9AB6-4163-B7C0-0A9909457DE4}"/>
          </ac:graphicFrameMkLst>
        </pc:graphicFrameChg>
        <pc:graphicFrameChg chg="del">
          <ac:chgData name="abdulaziz alaboudi" userId="d7e66bb3402f2cd5" providerId="Windows Live" clId="Web-{3EEAB980-9D4D-42DF-8215-7A5181BDE914}" dt="2019-09-14T02:44:14.734" v="519"/>
          <ac:graphicFrameMkLst>
            <pc:docMk/>
            <pc:sldMk cId="1769725957" sldId="262"/>
            <ac:graphicFrameMk id="126" creationId="{99A4980E-2BC4-4928-A6B5-F1BC6848E9C2}"/>
          </ac:graphicFrameMkLst>
        </pc:graphicFrameChg>
        <pc:picChg chg="add mod">
          <ac:chgData name="abdulaziz alaboudi" userId="d7e66bb3402f2cd5" providerId="Windows Live" clId="Web-{3EEAB980-9D4D-42DF-8215-7A5181BDE914}" dt="2019-09-14T02:49:08.627" v="551" actId="1076"/>
          <ac:picMkLst>
            <pc:docMk/>
            <pc:sldMk cId="1769725957" sldId="262"/>
            <ac:picMk id="16" creationId="{88812B7F-DDD2-47E7-812B-2335FFBB0863}"/>
          </ac:picMkLst>
        </pc:picChg>
      </pc:sldChg>
      <pc:sldChg chg="addSp delSp modSp add replId modNotes">
        <pc:chgData name="abdulaziz alaboudi" userId="d7e66bb3402f2cd5" providerId="Windows Live" clId="Web-{3EEAB980-9D4D-42DF-8215-7A5181BDE914}" dt="2019-09-14T03:03:55.601" v="628" actId="20577"/>
        <pc:sldMkLst>
          <pc:docMk/>
          <pc:sldMk cId="3076406049" sldId="263"/>
        </pc:sldMkLst>
        <pc:spChg chg="mod">
          <ac:chgData name="abdulaziz alaboudi" userId="d7e66bb3402f2cd5" providerId="Windows Live" clId="Web-{3EEAB980-9D4D-42DF-8215-7A5181BDE914}" dt="2019-09-14T02:56:21.863" v="554" actId="20577"/>
          <ac:spMkLst>
            <pc:docMk/>
            <pc:sldMk cId="3076406049" sldId="263"/>
            <ac:spMk id="2" creationId="{FCBA5B6F-A8FC-4730-AEF1-1E5803974257}"/>
          </ac:spMkLst>
        </pc:spChg>
        <pc:spChg chg="mod">
          <ac:chgData name="abdulaziz alaboudi" userId="d7e66bb3402f2cd5" providerId="Windows Live" clId="Web-{3EEAB980-9D4D-42DF-8215-7A5181BDE914}" dt="2019-09-14T03:03:55.601" v="628" actId="20577"/>
          <ac:spMkLst>
            <pc:docMk/>
            <pc:sldMk cId="3076406049" sldId="263"/>
            <ac:spMk id="15" creationId="{342827F5-6617-4683-96F0-389EEEC43A80}"/>
          </ac:spMkLst>
        </pc:spChg>
        <pc:picChg chg="add mod">
          <ac:chgData name="abdulaziz alaboudi" userId="d7e66bb3402f2cd5" providerId="Windows Live" clId="Web-{3EEAB980-9D4D-42DF-8215-7A5181BDE914}" dt="2019-09-14T03:00:51.130" v="578" actId="1076"/>
          <ac:picMkLst>
            <pc:docMk/>
            <pc:sldMk cId="3076406049" sldId="263"/>
            <ac:picMk id="3" creationId="{2BD498F4-7FA2-4461-8850-AE5D9FB9FD0D}"/>
          </ac:picMkLst>
        </pc:picChg>
        <pc:picChg chg="del">
          <ac:chgData name="abdulaziz alaboudi" userId="d7e66bb3402f2cd5" providerId="Windows Live" clId="Web-{3EEAB980-9D4D-42DF-8215-7A5181BDE914}" dt="2019-09-14T02:57:55.348" v="561"/>
          <ac:picMkLst>
            <pc:docMk/>
            <pc:sldMk cId="3076406049" sldId="263"/>
            <ac:picMk id="16" creationId="{88812B7F-DDD2-47E7-812B-2335FFBB0863}"/>
          </ac:picMkLst>
        </pc:picChg>
      </pc:sldChg>
      <pc:sldChg chg="addSp delSp modSp add replId modNotes">
        <pc:chgData name="abdulaziz alaboudi" userId="d7e66bb3402f2cd5" providerId="Windows Live" clId="Web-{3EEAB980-9D4D-42DF-8215-7A5181BDE914}" dt="2019-09-14T03:24:50.227" v="648" actId="1076"/>
        <pc:sldMkLst>
          <pc:docMk/>
          <pc:sldMk cId="3953794338" sldId="264"/>
        </pc:sldMkLst>
        <pc:spChg chg="mod">
          <ac:chgData name="abdulaziz alaboudi" userId="d7e66bb3402f2cd5" providerId="Windows Live" clId="Web-{3EEAB980-9D4D-42DF-8215-7A5181BDE914}" dt="2019-09-14T03:21:26.617" v="635" actId="20577"/>
          <ac:spMkLst>
            <pc:docMk/>
            <pc:sldMk cId="3953794338" sldId="264"/>
            <ac:spMk id="2" creationId="{FCBA5B6F-A8FC-4730-AEF1-1E5803974257}"/>
          </ac:spMkLst>
        </pc:spChg>
        <pc:spChg chg="mod">
          <ac:chgData name="abdulaziz alaboudi" userId="d7e66bb3402f2cd5" providerId="Windows Live" clId="Web-{3EEAB980-9D4D-42DF-8215-7A5181BDE914}" dt="2019-09-14T03:24:50.227" v="648" actId="1076"/>
          <ac:spMkLst>
            <pc:docMk/>
            <pc:sldMk cId="3953794338" sldId="264"/>
            <ac:spMk id="15" creationId="{342827F5-6617-4683-96F0-389EEEC43A80}"/>
          </ac:spMkLst>
        </pc:spChg>
        <pc:picChg chg="del">
          <ac:chgData name="abdulaziz alaboudi" userId="d7e66bb3402f2cd5" providerId="Windows Live" clId="Web-{3EEAB980-9D4D-42DF-8215-7A5181BDE914}" dt="2019-09-14T03:22:01.008" v="638"/>
          <ac:picMkLst>
            <pc:docMk/>
            <pc:sldMk cId="3953794338" sldId="264"/>
            <ac:picMk id="3" creationId="{2BD498F4-7FA2-4461-8850-AE5D9FB9FD0D}"/>
          </ac:picMkLst>
        </pc:picChg>
        <pc:picChg chg="add mod">
          <ac:chgData name="abdulaziz alaboudi" userId="d7e66bb3402f2cd5" providerId="Windows Live" clId="Web-{3EEAB980-9D4D-42DF-8215-7A5181BDE914}" dt="2019-09-14T03:22:25.101" v="641" actId="1076"/>
          <ac:picMkLst>
            <pc:docMk/>
            <pc:sldMk cId="3953794338" sldId="264"/>
            <ac:picMk id="4" creationId="{1BC019C3-5976-4F3F-9054-BB4530D4D166}"/>
          </ac:picMkLst>
        </pc:picChg>
      </pc:sldChg>
      <pc:sldChg chg="delSp modSp add replId modNotes">
        <pc:chgData name="abdulaziz alaboudi" userId="d7e66bb3402f2cd5" providerId="Windows Live" clId="Web-{3EEAB980-9D4D-42DF-8215-7A5181BDE914}" dt="2019-09-14T14:46:13.067" v="775" actId="20577"/>
        <pc:sldMkLst>
          <pc:docMk/>
          <pc:sldMk cId="1225671964" sldId="265"/>
        </pc:sldMkLst>
        <pc:spChg chg="mod">
          <ac:chgData name="abdulaziz alaboudi" userId="d7e66bb3402f2cd5" providerId="Windows Live" clId="Web-{3EEAB980-9D4D-42DF-8215-7A5181BDE914}" dt="2019-09-14T03:26:55.853" v="650" actId="20577"/>
          <ac:spMkLst>
            <pc:docMk/>
            <pc:sldMk cId="1225671964" sldId="265"/>
            <ac:spMk id="2" creationId="{FCBA5B6F-A8FC-4730-AEF1-1E5803974257}"/>
          </ac:spMkLst>
        </pc:spChg>
        <pc:spChg chg="mod">
          <ac:chgData name="abdulaziz alaboudi" userId="d7e66bb3402f2cd5" providerId="Windows Live" clId="Web-{3EEAB980-9D4D-42DF-8215-7A5181BDE914}" dt="2019-09-14T14:46:13.067" v="775" actId="20577"/>
          <ac:spMkLst>
            <pc:docMk/>
            <pc:sldMk cId="1225671964" sldId="265"/>
            <ac:spMk id="15" creationId="{342827F5-6617-4683-96F0-389EEEC43A80}"/>
          </ac:spMkLst>
        </pc:spChg>
        <pc:picChg chg="del">
          <ac:chgData name="abdulaziz alaboudi" userId="d7e66bb3402f2cd5" providerId="Windows Live" clId="Web-{3EEAB980-9D4D-42DF-8215-7A5181BDE914}" dt="2019-09-14T03:34:00.062" v="656"/>
          <ac:picMkLst>
            <pc:docMk/>
            <pc:sldMk cId="1225671964" sldId="265"/>
            <ac:picMk id="4" creationId="{1BC019C3-5976-4F3F-9054-BB4530D4D166}"/>
          </ac:picMkLst>
        </pc:picChg>
      </pc:sldChg>
      <pc:sldChg chg="modSp add replId modNotes">
        <pc:chgData name="abdulaziz alaboudi" userId="d7e66bb3402f2cd5" providerId="Windows Live" clId="Web-{3EEAB980-9D4D-42DF-8215-7A5181BDE914}" dt="2019-09-14T15:38:37.316" v="838"/>
        <pc:sldMkLst>
          <pc:docMk/>
          <pc:sldMk cId="4030613725" sldId="266"/>
        </pc:sldMkLst>
        <pc:spChg chg="mod">
          <ac:chgData name="abdulaziz alaboudi" userId="d7e66bb3402f2cd5" providerId="Windows Live" clId="Web-{3EEAB980-9D4D-42DF-8215-7A5181BDE914}" dt="2019-09-14T03:39:15.796" v="715" actId="20577"/>
          <ac:spMkLst>
            <pc:docMk/>
            <pc:sldMk cId="4030613725" sldId="266"/>
            <ac:spMk id="2" creationId="{FCBA5B6F-A8FC-4730-AEF1-1E5803974257}"/>
          </ac:spMkLst>
        </pc:spChg>
        <pc:spChg chg="mod">
          <ac:chgData name="abdulaziz alaboudi" userId="d7e66bb3402f2cd5" providerId="Windows Live" clId="Web-{3EEAB980-9D4D-42DF-8215-7A5181BDE914}" dt="2019-09-14T15:34:44.299" v="833" actId="20577"/>
          <ac:spMkLst>
            <pc:docMk/>
            <pc:sldMk cId="4030613725" sldId="266"/>
            <ac:spMk id="15" creationId="{342827F5-6617-4683-96F0-389EEEC43A80}"/>
          </ac:spMkLst>
        </pc:spChg>
      </pc:sldChg>
      <pc:sldChg chg="modSp add replId">
        <pc:chgData name="abdulaziz alaboudi" userId="d7e66bb3402f2cd5" providerId="Windows Live" clId="Web-{3EEAB980-9D4D-42DF-8215-7A5181BDE914}" dt="2019-09-14T15:51:36.682" v="861" actId="1076"/>
        <pc:sldMkLst>
          <pc:docMk/>
          <pc:sldMk cId="1550355640" sldId="267"/>
        </pc:sldMkLst>
        <pc:spChg chg="mod">
          <ac:chgData name="abdulaziz alaboudi" userId="d7e66bb3402f2cd5" providerId="Windows Live" clId="Web-{3EEAB980-9D4D-42DF-8215-7A5181BDE914}" dt="2019-09-14T15:38:52.441" v="839" actId="20577"/>
          <ac:spMkLst>
            <pc:docMk/>
            <pc:sldMk cId="1550355640" sldId="267"/>
            <ac:spMk id="2" creationId="{FCBA5B6F-A8FC-4730-AEF1-1E5803974257}"/>
          </ac:spMkLst>
        </pc:spChg>
        <pc:spChg chg="mod">
          <ac:chgData name="abdulaziz alaboudi" userId="d7e66bb3402f2cd5" providerId="Windows Live" clId="Web-{3EEAB980-9D4D-42DF-8215-7A5181BDE914}" dt="2019-09-14T15:51:36.682" v="861" actId="1076"/>
          <ac:spMkLst>
            <pc:docMk/>
            <pc:sldMk cId="1550355640" sldId="267"/>
            <ac:spMk id="15" creationId="{342827F5-6617-4683-96F0-389EEEC43A80}"/>
          </ac:spMkLst>
        </pc:spChg>
      </pc:sldChg>
      <pc:sldChg chg="addSp modSp add replId modNotes">
        <pc:chgData name="abdulaziz alaboudi" userId="d7e66bb3402f2cd5" providerId="Windows Live" clId="Web-{3EEAB980-9D4D-42DF-8215-7A5181BDE914}" dt="2019-09-14T15:55:49.309" v="891"/>
        <pc:sldMkLst>
          <pc:docMk/>
          <pc:sldMk cId="1131976634" sldId="268"/>
        </pc:sldMkLst>
        <pc:spChg chg="mod">
          <ac:chgData name="abdulaziz alaboudi" userId="d7e66bb3402f2cd5" providerId="Windows Live" clId="Web-{3EEAB980-9D4D-42DF-8215-7A5181BDE914}" dt="2019-09-14T15:52:12.870" v="863" actId="20577"/>
          <ac:spMkLst>
            <pc:docMk/>
            <pc:sldMk cId="1131976634" sldId="268"/>
            <ac:spMk id="2" creationId="{FCBA5B6F-A8FC-4730-AEF1-1E5803974257}"/>
          </ac:spMkLst>
        </pc:spChg>
        <pc:spChg chg="mod">
          <ac:chgData name="abdulaziz alaboudi" userId="d7e66bb3402f2cd5" providerId="Windows Live" clId="Web-{3EEAB980-9D4D-42DF-8215-7A5181BDE914}" dt="2019-09-14T15:54:31.652" v="881" actId="20577"/>
          <ac:spMkLst>
            <pc:docMk/>
            <pc:sldMk cId="1131976634" sldId="268"/>
            <ac:spMk id="15" creationId="{342827F5-6617-4683-96F0-389EEEC43A80}"/>
          </ac:spMkLst>
        </pc:spChg>
        <pc:picChg chg="add mod modCrop">
          <ac:chgData name="abdulaziz alaboudi" userId="d7e66bb3402f2cd5" providerId="Windows Live" clId="Web-{3EEAB980-9D4D-42DF-8215-7A5181BDE914}" dt="2019-09-14T15:54:34.730" v="883" actId="1076"/>
          <ac:picMkLst>
            <pc:docMk/>
            <pc:sldMk cId="1131976634" sldId="268"/>
            <ac:picMk id="3" creationId="{F032E04D-B818-4D0C-B86C-428C21284621}"/>
          </ac:picMkLst>
        </pc:picChg>
      </pc:sldChg>
      <pc:sldChg chg="delSp modSp add replId">
        <pc:chgData name="abdulaziz alaboudi" userId="d7e66bb3402f2cd5" providerId="Windows Live" clId="Web-{3EEAB980-9D4D-42DF-8215-7A5181BDE914}" dt="2019-09-14T15:59:46.186" v="966" actId="20577"/>
        <pc:sldMkLst>
          <pc:docMk/>
          <pc:sldMk cId="3379753145" sldId="269"/>
        </pc:sldMkLst>
        <pc:spChg chg="mod">
          <ac:chgData name="abdulaziz alaboudi" userId="d7e66bb3402f2cd5" providerId="Windows Live" clId="Web-{3EEAB980-9D4D-42DF-8215-7A5181BDE914}" dt="2019-09-14T15:57:51.513" v="899" actId="20577"/>
          <ac:spMkLst>
            <pc:docMk/>
            <pc:sldMk cId="3379753145" sldId="269"/>
            <ac:spMk id="2" creationId="{FCBA5B6F-A8FC-4730-AEF1-1E5803974257}"/>
          </ac:spMkLst>
        </pc:spChg>
        <pc:spChg chg="mod">
          <ac:chgData name="abdulaziz alaboudi" userId="d7e66bb3402f2cd5" providerId="Windows Live" clId="Web-{3EEAB980-9D4D-42DF-8215-7A5181BDE914}" dt="2019-09-14T15:59:46.186" v="966" actId="20577"/>
          <ac:spMkLst>
            <pc:docMk/>
            <pc:sldMk cId="3379753145" sldId="269"/>
            <ac:spMk id="15" creationId="{342827F5-6617-4683-96F0-389EEEC43A80}"/>
          </ac:spMkLst>
        </pc:spChg>
        <pc:picChg chg="del">
          <ac:chgData name="abdulaziz alaboudi" userId="d7e66bb3402f2cd5" providerId="Windows Live" clId="Web-{3EEAB980-9D4D-42DF-8215-7A5181BDE914}" dt="2019-09-14T15:57:59.482" v="902"/>
          <ac:picMkLst>
            <pc:docMk/>
            <pc:sldMk cId="3379753145" sldId="269"/>
            <ac:picMk id="3" creationId="{F032E04D-B818-4D0C-B86C-428C21284621}"/>
          </ac:picMkLst>
        </pc:picChg>
      </pc:sldChg>
      <pc:sldChg chg="modSp add replId modNotes">
        <pc:chgData name="abdulaziz alaboudi" userId="d7e66bb3402f2cd5" providerId="Windows Live" clId="Web-{3EEAB980-9D4D-42DF-8215-7A5181BDE914}" dt="2019-09-14T16:33:08.402" v="1415"/>
        <pc:sldMkLst>
          <pc:docMk/>
          <pc:sldMk cId="868815715" sldId="270"/>
        </pc:sldMkLst>
        <pc:spChg chg="mod">
          <ac:chgData name="abdulaziz alaboudi" userId="d7e66bb3402f2cd5" providerId="Windows Live" clId="Web-{3EEAB980-9D4D-42DF-8215-7A5181BDE914}" dt="2019-09-14T16:02:19.468" v="969" actId="20577"/>
          <ac:spMkLst>
            <pc:docMk/>
            <pc:sldMk cId="868815715" sldId="270"/>
            <ac:spMk id="2" creationId="{FCBA5B6F-A8FC-4730-AEF1-1E5803974257}"/>
          </ac:spMkLst>
        </pc:spChg>
        <pc:spChg chg="mod">
          <ac:chgData name="abdulaziz alaboudi" userId="d7e66bb3402f2cd5" providerId="Windows Live" clId="Web-{3EEAB980-9D4D-42DF-8215-7A5181BDE914}" dt="2019-09-14T16:32:56.699" v="1412" actId="20577"/>
          <ac:spMkLst>
            <pc:docMk/>
            <pc:sldMk cId="868815715" sldId="270"/>
            <ac:spMk id="15" creationId="{342827F5-6617-4683-96F0-389EEEC43A80}"/>
          </ac:spMkLst>
        </pc:spChg>
      </pc:sldChg>
    </pc:docChg>
  </pc:docChgLst>
  <pc:docChgLst>
    <pc:chgData name="abdulaziz alaboudi" userId="d7e66bb3402f2cd5" providerId="Windows Live" clId="Web-{4A871FFB-3318-4F47-948A-5C08F3C633FA}"/>
    <pc:docChg chg="modSld">
      <pc:chgData name="abdulaziz alaboudi" userId="d7e66bb3402f2cd5" providerId="Windows Live" clId="Web-{4A871FFB-3318-4F47-948A-5C08F3C633FA}" dt="2019-09-16T19:59:55.142" v="264" actId="1076"/>
      <pc:docMkLst>
        <pc:docMk/>
      </pc:docMkLst>
      <pc:sldChg chg="modNotes">
        <pc:chgData name="abdulaziz alaboudi" userId="d7e66bb3402f2cd5" providerId="Windows Live" clId="Web-{4A871FFB-3318-4F47-948A-5C08F3C633FA}" dt="2019-09-16T18:57:56.488" v="75"/>
        <pc:sldMkLst>
          <pc:docMk/>
          <pc:sldMk cId="1564612690" sldId="257"/>
        </pc:sldMkLst>
      </pc:sldChg>
      <pc:sldChg chg="modSp">
        <pc:chgData name="abdulaziz alaboudi" userId="d7e66bb3402f2cd5" providerId="Windows Live" clId="Web-{4A871FFB-3318-4F47-948A-5C08F3C633FA}" dt="2019-09-16T18:59:19.069" v="78" actId="20577"/>
        <pc:sldMkLst>
          <pc:docMk/>
          <pc:sldMk cId="1008975324" sldId="259"/>
        </pc:sldMkLst>
        <pc:spChg chg="mod">
          <ac:chgData name="abdulaziz alaboudi" userId="d7e66bb3402f2cd5" providerId="Windows Live" clId="Web-{4A871FFB-3318-4F47-948A-5C08F3C633FA}" dt="2019-09-16T18:59:19.069" v="78" actId="20577"/>
          <ac:spMkLst>
            <pc:docMk/>
            <pc:sldMk cId="1008975324" sldId="259"/>
            <ac:spMk id="6" creationId="{7AA07D98-5906-4CCF-BA29-55EC011C2214}"/>
          </ac:spMkLst>
        </pc:spChg>
      </pc:sldChg>
      <pc:sldChg chg="modSp">
        <pc:chgData name="abdulaziz alaboudi" userId="d7e66bb3402f2cd5" providerId="Windows Live" clId="Web-{4A871FFB-3318-4F47-948A-5C08F3C633FA}" dt="2019-09-16T19:00:06.243" v="88" actId="20577"/>
        <pc:sldMkLst>
          <pc:docMk/>
          <pc:sldMk cId="3197496418" sldId="260"/>
        </pc:sldMkLst>
        <pc:spChg chg="mod">
          <ac:chgData name="abdulaziz alaboudi" userId="d7e66bb3402f2cd5" providerId="Windows Live" clId="Web-{4A871FFB-3318-4F47-948A-5C08F3C633FA}" dt="2019-09-16T19:00:06.243" v="88" actId="20577"/>
          <ac:spMkLst>
            <pc:docMk/>
            <pc:sldMk cId="3197496418" sldId="260"/>
            <ac:spMk id="3" creationId="{1766D171-3077-4DE0-A69A-00C601948E35}"/>
          </ac:spMkLst>
        </pc:spChg>
      </pc:sldChg>
      <pc:sldChg chg="modSp">
        <pc:chgData name="abdulaziz alaboudi" userId="d7e66bb3402f2cd5" providerId="Windows Live" clId="Web-{4A871FFB-3318-4F47-948A-5C08F3C633FA}" dt="2019-09-16T19:59:55.142" v="264" actId="1076"/>
        <pc:sldMkLst>
          <pc:docMk/>
          <pc:sldMk cId="2837102983" sldId="261"/>
        </pc:sldMkLst>
        <pc:spChg chg="mod">
          <ac:chgData name="abdulaziz alaboudi" userId="d7e66bb3402f2cd5" providerId="Windows Live" clId="Web-{4A871FFB-3318-4F47-948A-5C08F3C633FA}" dt="2019-09-16T19:02:22.342" v="148" actId="1076"/>
          <ac:spMkLst>
            <pc:docMk/>
            <pc:sldMk cId="2837102983" sldId="261"/>
            <ac:spMk id="322" creationId="{9067ECDB-452A-45FC-94DF-743184AD11FC}"/>
          </ac:spMkLst>
        </pc:spChg>
        <pc:spChg chg="mod">
          <ac:chgData name="abdulaziz alaboudi" userId="d7e66bb3402f2cd5" providerId="Windows Live" clId="Web-{4A871FFB-3318-4F47-948A-5C08F3C633FA}" dt="2019-09-16T19:02:17.029" v="147" actId="1076"/>
          <ac:spMkLst>
            <pc:docMk/>
            <pc:sldMk cId="2837102983" sldId="261"/>
            <ac:spMk id="333" creationId="{CE659473-4278-480E-A409-D4298CD51238}"/>
          </ac:spMkLst>
        </pc:spChg>
        <pc:graphicFrameChg chg="mod">
          <ac:chgData name="abdulaziz alaboudi" userId="d7e66bb3402f2cd5" providerId="Windows Live" clId="Web-{4A871FFB-3318-4F47-948A-5C08F3C633FA}" dt="2019-09-16T19:59:55.142" v="264" actId="1076"/>
          <ac:graphicFrameMkLst>
            <pc:docMk/>
            <pc:sldMk cId="2837102983" sldId="261"/>
            <ac:graphicFrameMk id="4" creationId="{2660FC57-9AB6-4163-B7C0-0A9909457DE4}"/>
          </ac:graphicFrameMkLst>
        </pc:graphicFrameChg>
        <pc:graphicFrameChg chg="modGraphic">
          <ac:chgData name="abdulaziz alaboudi" userId="d7e66bb3402f2cd5" providerId="Windows Live" clId="Web-{4A871FFB-3318-4F47-948A-5C08F3C633FA}" dt="2019-09-16T19:01:24.168" v="146" actId="20577"/>
          <ac:graphicFrameMkLst>
            <pc:docMk/>
            <pc:sldMk cId="2837102983" sldId="261"/>
            <ac:graphicFrameMk id="126" creationId="{99A4980E-2BC4-4928-A6B5-F1BC6848E9C2}"/>
          </ac:graphicFrameMkLst>
        </pc:graphicFrameChg>
      </pc:sldChg>
      <pc:sldChg chg="modSp">
        <pc:chgData name="abdulaziz alaboudi" userId="d7e66bb3402f2cd5" providerId="Windows Live" clId="Web-{4A871FFB-3318-4F47-948A-5C08F3C633FA}" dt="2019-09-16T19:06:27.476" v="151" actId="20577"/>
        <pc:sldMkLst>
          <pc:docMk/>
          <pc:sldMk cId="1225671964" sldId="265"/>
        </pc:sldMkLst>
        <pc:spChg chg="mod">
          <ac:chgData name="abdulaziz alaboudi" userId="d7e66bb3402f2cd5" providerId="Windows Live" clId="Web-{4A871FFB-3318-4F47-948A-5C08F3C633FA}" dt="2019-09-16T19:06:27.476" v="151" actId="20577"/>
          <ac:spMkLst>
            <pc:docMk/>
            <pc:sldMk cId="1225671964" sldId="265"/>
            <ac:spMk id="15" creationId="{342827F5-6617-4683-96F0-389EEEC43A80}"/>
          </ac:spMkLst>
        </pc:spChg>
      </pc:sldChg>
      <pc:sldChg chg="modSp">
        <pc:chgData name="abdulaziz alaboudi" userId="d7e66bb3402f2cd5" providerId="Windows Live" clId="Web-{4A871FFB-3318-4F47-948A-5C08F3C633FA}" dt="2019-09-16T19:12:31.224" v="157" actId="20577"/>
        <pc:sldMkLst>
          <pc:docMk/>
          <pc:sldMk cId="4030613725" sldId="266"/>
        </pc:sldMkLst>
        <pc:spChg chg="mod">
          <ac:chgData name="abdulaziz alaboudi" userId="d7e66bb3402f2cd5" providerId="Windows Live" clId="Web-{4A871FFB-3318-4F47-948A-5C08F3C633FA}" dt="2019-09-16T19:12:31.224" v="157" actId="20577"/>
          <ac:spMkLst>
            <pc:docMk/>
            <pc:sldMk cId="4030613725" sldId="266"/>
            <ac:spMk id="15" creationId="{342827F5-6617-4683-96F0-389EEEC43A80}"/>
          </ac:spMkLst>
        </pc:spChg>
      </pc:sldChg>
      <pc:sldChg chg="modNotes">
        <pc:chgData name="abdulaziz alaboudi" userId="d7e66bb3402f2cd5" providerId="Windows Live" clId="Web-{4A871FFB-3318-4F47-948A-5C08F3C633FA}" dt="2019-09-16T19:18:12.330" v="193"/>
        <pc:sldMkLst>
          <pc:docMk/>
          <pc:sldMk cId="1550355640" sldId="267"/>
        </pc:sldMkLst>
      </pc:sldChg>
      <pc:sldChg chg="modSp">
        <pc:chgData name="abdulaziz alaboudi" userId="d7e66bb3402f2cd5" providerId="Windows Live" clId="Web-{4A871FFB-3318-4F47-948A-5C08F3C633FA}" dt="2019-09-16T19:51:14.404" v="260" actId="20577"/>
        <pc:sldMkLst>
          <pc:docMk/>
          <pc:sldMk cId="868815715" sldId="270"/>
        </pc:sldMkLst>
        <pc:spChg chg="mod">
          <ac:chgData name="abdulaziz alaboudi" userId="d7e66bb3402f2cd5" providerId="Windows Live" clId="Web-{4A871FFB-3318-4F47-948A-5C08F3C633FA}" dt="2019-09-16T19:51:14.404" v="260" actId="20577"/>
          <ac:spMkLst>
            <pc:docMk/>
            <pc:sldMk cId="868815715" sldId="270"/>
            <ac:spMk id="15" creationId="{342827F5-6617-4683-96F0-389EEEC43A80}"/>
          </ac:spMkLst>
        </pc:spChg>
      </pc:sldChg>
    </pc:docChg>
  </pc:docChgLst>
  <pc:docChgLst>
    <pc:chgData name="abdulaziz alaboudi" userId="d7e66bb3402f2cd5" providerId="Windows Live" clId="Web-{72958E04-76B6-4E81-B6B8-8229A985B6EF}"/>
    <pc:docChg chg="addSld delSld modSld">
      <pc:chgData name="abdulaziz alaboudi" userId="d7e66bb3402f2cd5" providerId="Windows Live" clId="Web-{72958E04-76B6-4E81-B6B8-8229A985B6EF}" dt="2019-09-13T21:46:20.029" v="530" actId="1076"/>
      <pc:docMkLst>
        <pc:docMk/>
      </pc:docMkLst>
      <pc:sldChg chg="addSp delSp modSp mod setClrOvrMap">
        <pc:chgData name="abdulaziz alaboudi" userId="d7e66bb3402f2cd5" providerId="Windows Live" clId="Web-{72958E04-76B6-4E81-B6B8-8229A985B6EF}" dt="2019-09-13T21:46:20.029" v="530" actId="1076"/>
        <pc:sldMkLst>
          <pc:docMk/>
          <pc:sldMk cId="109857222" sldId="256"/>
        </pc:sldMkLst>
        <pc:spChg chg="mod">
          <ac:chgData name="abdulaziz alaboudi" userId="d7e66bb3402f2cd5" providerId="Windows Live" clId="Web-{72958E04-76B6-4E81-B6B8-8229A985B6EF}" dt="2019-09-13T21:46:03.028" v="519" actId="20577"/>
          <ac:spMkLst>
            <pc:docMk/>
            <pc:sldMk cId="109857222" sldId="256"/>
            <ac:spMk id="2" creationId="{00000000-0000-0000-0000-000000000000}"/>
          </ac:spMkLst>
        </pc:spChg>
        <pc:spChg chg="mod ord">
          <ac:chgData name="abdulaziz alaboudi" userId="d7e66bb3402f2cd5" providerId="Windows Live" clId="Web-{72958E04-76B6-4E81-B6B8-8229A985B6EF}" dt="2019-09-13T21:46:20.029" v="530" actId="1076"/>
          <ac:spMkLst>
            <pc:docMk/>
            <pc:sldMk cId="109857222" sldId="256"/>
            <ac:spMk id="3" creationId="{00000000-0000-0000-0000-000000000000}"/>
          </ac:spMkLst>
        </pc:spChg>
        <pc:spChg chg="add del mod ord">
          <ac:chgData name="abdulaziz alaboudi" userId="d7e66bb3402f2cd5" providerId="Windows Live" clId="Web-{72958E04-76B6-4E81-B6B8-8229A985B6EF}" dt="2019-09-13T21:44:49.024" v="495"/>
          <ac:spMkLst>
            <pc:docMk/>
            <pc:sldMk cId="109857222" sldId="256"/>
            <ac:spMk id="5" creationId="{9466212E-2446-4EDF-A75F-C406A8954324}"/>
          </ac:spMkLst>
        </pc:spChg>
        <pc:spChg chg="add del">
          <ac:chgData name="abdulaziz alaboudi" userId="d7e66bb3402f2cd5" providerId="Windows Live" clId="Web-{72958E04-76B6-4E81-B6B8-8229A985B6EF}" dt="2019-09-13T21:45:26.698" v="503"/>
          <ac:spMkLst>
            <pc:docMk/>
            <pc:sldMk cId="109857222" sldId="256"/>
            <ac:spMk id="7" creationId="{ABB3022D-4220-4E94-9DCD-AD907C428295}"/>
          </ac:spMkLst>
        </pc:spChg>
        <pc:spChg chg="del">
          <ac:chgData name="abdulaziz alaboudi" userId="d7e66bb3402f2cd5" providerId="Windows Live" clId="Web-{72958E04-76B6-4E81-B6B8-8229A985B6EF}" dt="2019-09-13T20:07:52.315" v="65"/>
          <ac:spMkLst>
            <pc:docMk/>
            <pc:sldMk cId="109857222" sldId="256"/>
            <ac:spMk id="12" creationId="{C1FA8F66-3B85-411D-A2A6-A50DF3026D9A}"/>
          </ac:spMkLst>
        </pc:spChg>
        <pc:spChg chg="add mod">
          <ac:chgData name="abdulaziz alaboudi" userId="d7e66bb3402f2cd5" providerId="Windows Live" clId="Web-{72958E04-76B6-4E81-B6B8-8229A985B6EF}" dt="2019-09-13T20:15:05.552" v="88" actId="1076"/>
          <ac:spMkLst>
            <pc:docMk/>
            <pc:sldMk cId="109857222" sldId="256"/>
            <ac:spMk id="13" creationId="{3FBBE762-2E6F-4491-AA07-FFA38564B03C}"/>
          </ac:spMkLst>
        </pc:spChg>
        <pc:spChg chg="del">
          <ac:chgData name="abdulaziz alaboudi" userId="d7e66bb3402f2cd5" providerId="Windows Live" clId="Web-{72958E04-76B6-4E81-B6B8-8229A985B6EF}" dt="2019-09-13T20:07:52.315" v="65"/>
          <ac:spMkLst>
            <pc:docMk/>
            <pc:sldMk cId="109857222" sldId="256"/>
            <ac:spMk id="15" creationId="{4179E790-E691-4202-B7FA-62924FC8D195}"/>
          </ac:spMkLst>
        </pc:spChg>
        <pc:spChg chg="del">
          <ac:chgData name="abdulaziz alaboudi" userId="d7e66bb3402f2cd5" providerId="Windows Live" clId="Web-{72958E04-76B6-4E81-B6B8-8229A985B6EF}" dt="2019-09-13T20:07:52.315" v="65"/>
          <ac:spMkLst>
            <pc:docMk/>
            <pc:sldMk cId="109857222" sldId="256"/>
            <ac:spMk id="16" creationId="{065EE0A0-4DA6-4AA2-A475-14DB03C55AFA}"/>
          </ac:spMkLst>
        </pc:spChg>
        <pc:spChg chg="add del">
          <ac:chgData name="abdulaziz alaboudi" userId="d7e66bb3402f2cd5" providerId="Windows Live" clId="Web-{72958E04-76B6-4E81-B6B8-8229A985B6EF}" dt="2019-09-13T20:14:55.427" v="87"/>
          <ac:spMkLst>
            <pc:docMk/>
            <pc:sldMk cId="109857222" sldId="256"/>
            <ac:spMk id="17" creationId="{B4E765A6-D4AB-47DC-A5AE-5B025FFB63D2}"/>
          </ac:spMkLst>
        </pc:spChg>
        <pc:spChg chg="add">
          <ac:chgData name="abdulaziz alaboudi" userId="d7e66bb3402f2cd5" providerId="Windows Live" clId="Web-{72958E04-76B6-4E81-B6B8-8229A985B6EF}" dt="2019-09-13T20:07:52.315" v="65"/>
          <ac:spMkLst>
            <pc:docMk/>
            <pc:sldMk cId="109857222" sldId="256"/>
            <ac:spMk id="21" creationId="{AE13362A-F425-4424-B315-C43E28CAA7FA}"/>
          </ac:spMkLst>
        </pc:spChg>
        <pc:spChg chg="add mod">
          <ac:chgData name="abdulaziz alaboudi" userId="d7e66bb3402f2cd5" providerId="Windows Live" clId="Web-{72958E04-76B6-4E81-B6B8-8229A985B6EF}" dt="2019-09-13T20:15:33.537" v="94" actId="14100"/>
          <ac:spMkLst>
            <pc:docMk/>
            <pc:sldMk cId="109857222" sldId="256"/>
            <ac:spMk id="22" creationId="{94FF6367-4BA0-4D45-A7F5-E31E03EDBC34}"/>
          </ac:spMkLst>
        </pc:spChg>
        <pc:spChg chg="add">
          <ac:chgData name="abdulaziz alaboudi" userId="d7e66bb3402f2cd5" providerId="Windows Live" clId="Web-{72958E04-76B6-4E81-B6B8-8229A985B6EF}" dt="2019-09-13T20:07:52.315" v="65"/>
          <ac:spMkLst>
            <pc:docMk/>
            <pc:sldMk cId="109857222" sldId="256"/>
            <ac:spMk id="23" creationId="{B5B83552-780F-49D2-BC3A-72AAD8878340}"/>
          </ac:spMkLst>
        </pc:spChg>
        <pc:spChg chg="add mod">
          <ac:chgData name="abdulaziz alaboudi" userId="d7e66bb3402f2cd5" providerId="Windows Live" clId="Web-{72958E04-76B6-4E81-B6B8-8229A985B6EF}" dt="2019-09-13T20:16:10.193" v="106" actId="1076"/>
          <ac:spMkLst>
            <pc:docMk/>
            <pc:sldMk cId="109857222" sldId="256"/>
            <ac:spMk id="24" creationId="{3135309A-D445-4B14-ABC3-AD054EB19110}"/>
          </ac:spMkLst>
        </pc:spChg>
        <pc:spChg chg="add">
          <ac:chgData name="abdulaziz alaboudi" userId="d7e66bb3402f2cd5" providerId="Windows Live" clId="Web-{72958E04-76B6-4E81-B6B8-8229A985B6EF}" dt="2019-09-13T20:07:52.315" v="65"/>
          <ac:spMkLst>
            <pc:docMk/>
            <pc:sldMk cId="109857222" sldId="256"/>
            <ac:spMk id="25" creationId="{7738B456-9BC9-42FA-BF0E-B82A117AD0D8}"/>
          </ac:spMkLst>
        </pc:spChg>
        <pc:spChg chg="add mod">
          <ac:chgData name="abdulaziz alaboudi" userId="d7e66bb3402f2cd5" providerId="Windows Live" clId="Web-{72958E04-76B6-4E81-B6B8-8229A985B6EF}" dt="2019-09-13T20:16:58.616" v="125" actId="14100"/>
          <ac:spMkLst>
            <pc:docMk/>
            <pc:sldMk cId="109857222" sldId="256"/>
            <ac:spMk id="26" creationId="{B3C8B9AD-7EAA-4643-A8FD-7E65BC316764}"/>
          </ac:spMkLst>
        </pc:spChg>
        <pc:spChg chg="add">
          <ac:chgData name="abdulaziz alaboudi" userId="d7e66bb3402f2cd5" providerId="Windows Live" clId="Web-{72958E04-76B6-4E81-B6B8-8229A985B6EF}" dt="2019-09-13T20:07:52.315" v="65"/>
          <ac:spMkLst>
            <pc:docMk/>
            <pc:sldMk cId="109857222" sldId="256"/>
            <ac:spMk id="27" creationId="{5A717309-930A-42CC-ABF3-4DF421512528}"/>
          </ac:spMkLst>
        </pc:spChg>
        <pc:picChg chg="add mod ord">
          <ac:chgData name="abdulaziz alaboudi" userId="d7e66bb3402f2cd5" providerId="Windows Live" clId="Web-{72958E04-76B6-4E81-B6B8-8229A985B6EF}" dt="2019-09-13T20:07:52.315" v="65"/>
          <ac:picMkLst>
            <pc:docMk/>
            <pc:sldMk cId="109857222" sldId="256"/>
            <ac:picMk id="4" creationId="{52109700-7197-4EE6-8FA3-62DB0DDADDA6}"/>
          </ac:picMkLst>
        </pc:picChg>
        <pc:picChg chg="add mod">
          <ac:chgData name="abdulaziz alaboudi" userId="d7e66bb3402f2cd5" providerId="Windows Live" clId="Web-{72958E04-76B6-4E81-B6B8-8229A985B6EF}" dt="2019-09-13T20:08:32.706" v="74" actId="14100"/>
          <ac:picMkLst>
            <pc:docMk/>
            <pc:sldMk cId="109857222" sldId="256"/>
            <ac:picMk id="6" creationId="{B757D3AE-C553-4AA2-86AE-7910270401C8}"/>
          </ac:picMkLst>
        </pc:picChg>
        <pc:picChg chg="add mod">
          <ac:chgData name="abdulaziz alaboudi" userId="d7e66bb3402f2cd5" providerId="Windows Live" clId="Web-{72958E04-76B6-4E81-B6B8-8229A985B6EF}" dt="2019-09-13T20:08:22.628" v="72" actId="1076"/>
          <ac:picMkLst>
            <pc:docMk/>
            <pc:sldMk cId="109857222" sldId="256"/>
            <ac:picMk id="8" creationId="{AAAD07F7-597B-4D94-8028-3BCFCB1C9AA4}"/>
          </ac:picMkLst>
        </pc:picChg>
        <pc:picChg chg="add mod ord">
          <ac:chgData name="abdulaziz alaboudi" userId="d7e66bb3402f2cd5" providerId="Windows Live" clId="Web-{72958E04-76B6-4E81-B6B8-8229A985B6EF}" dt="2019-09-13T20:07:52.315" v="65"/>
          <ac:picMkLst>
            <pc:docMk/>
            <pc:sldMk cId="109857222" sldId="256"/>
            <ac:picMk id="10" creationId="{A00B48E4-DE3B-4373-ADFD-9538C5D9E03C}"/>
          </ac:picMkLst>
        </pc:picChg>
        <pc:picChg chg="del">
          <ac:chgData name="abdulaziz alaboudi" userId="d7e66bb3402f2cd5" providerId="Windows Live" clId="Web-{72958E04-76B6-4E81-B6B8-8229A985B6EF}" dt="2019-09-13T20:07:38.111" v="64"/>
          <ac:picMkLst>
            <pc:docMk/>
            <pc:sldMk cId="109857222" sldId="256"/>
            <ac:picMk id="14" creationId="{FE4B459D-547F-41A7-B2C6-8B19F641A547}"/>
          </ac:picMkLst>
        </pc:picChg>
      </pc:sldChg>
      <pc:sldChg chg="addSp delSp modSp new">
        <pc:chgData name="abdulaziz alaboudi" userId="d7e66bb3402f2cd5" providerId="Windows Live" clId="Web-{72958E04-76B6-4E81-B6B8-8229A985B6EF}" dt="2019-09-13T21:36:50.029" v="337" actId="20577"/>
        <pc:sldMkLst>
          <pc:docMk/>
          <pc:sldMk cId="1564612690" sldId="257"/>
        </pc:sldMkLst>
        <pc:spChg chg="mod">
          <ac:chgData name="abdulaziz alaboudi" userId="d7e66bb3402f2cd5" providerId="Windows Live" clId="Web-{72958E04-76B6-4E81-B6B8-8229A985B6EF}" dt="2019-09-13T21:36:50.029" v="337" actId="20577"/>
          <ac:spMkLst>
            <pc:docMk/>
            <pc:sldMk cId="1564612690" sldId="257"/>
            <ac:spMk id="2" creationId="{E18A80DE-B175-4A0C-9F9A-DBD39F19898A}"/>
          </ac:spMkLst>
        </pc:spChg>
        <pc:spChg chg="add mod">
          <ac:chgData name="abdulaziz alaboudi" userId="d7e66bb3402f2cd5" providerId="Windows Live" clId="Web-{72958E04-76B6-4E81-B6B8-8229A985B6EF}" dt="2019-09-13T21:34:50.739" v="303" actId="20577"/>
          <ac:spMkLst>
            <pc:docMk/>
            <pc:sldMk cId="1564612690" sldId="257"/>
            <ac:spMk id="3" creationId="{65AB62C9-ADC9-496C-A116-9395A1FA0584}"/>
          </ac:spMkLst>
        </pc:spChg>
        <pc:spChg chg="add del">
          <ac:chgData name="abdulaziz alaboudi" userId="d7e66bb3402f2cd5" providerId="Windows Live" clId="Web-{72958E04-76B6-4E81-B6B8-8229A985B6EF}" dt="2019-09-13T21:32:11.293" v="251"/>
          <ac:spMkLst>
            <pc:docMk/>
            <pc:sldMk cId="1564612690" sldId="257"/>
            <ac:spMk id="5" creationId="{AF14DD22-1317-4DA5-9E73-78504ED17347}"/>
          </ac:spMkLst>
        </pc:spChg>
        <pc:spChg chg="add mod">
          <ac:chgData name="abdulaziz alaboudi" userId="d7e66bb3402f2cd5" providerId="Windows Live" clId="Web-{72958E04-76B6-4E81-B6B8-8229A985B6EF}" dt="2019-09-13T21:33:06.561" v="256" actId="20577"/>
          <ac:spMkLst>
            <pc:docMk/>
            <pc:sldMk cId="1564612690" sldId="257"/>
            <ac:spMk id="7" creationId="{284570CE-1772-4CB9-9394-54538FB58761}"/>
          </ac:spMkLst>
        </pc:spChg>
        <pc:spChg chg="add mod">
          <ac:chgData name="abdulaziz alaboudi" userId="d7e66bb3402f2cd5" providerId="Windows Live" clId="Web-{72958E04-76B6-4E81-B6B8-8229A985B6EF}" dt="2019-09-13T21:34:32.910" v="292" actId="20577"/>
          <ac:spMkLst>
            <pc:docMk/>
            <pc:sldMk cId="1564612690" sldId="257"/>
            <ac:spMk id="8" creationId="{5B6F7AF5-8D09-46BD-9FDD-1DEB3702F6B3}"/>
          </ac:spMkLst>
        </pc:spChg>
      </pc:sldChg>
      <pc:sldChg chg="addSp delSp modSp new del mod setBg">
        <pc:chgData name="abdulaziz alaboudi" userId="d7e66bb3402f2cd5" providerId="Windows Live" clId="Web-{72958E04-76B6-4E81-B6B8-8229A985B6EF}" dt="2019-09-13T20:07:01.174" v="60"/>
        <pc:sldMkLst>
          <pc:docMk/>
          <pc:sldMk cId="3593897409" sldId="257"/>
        </pc:sldMkLst>
        <pc:spChg chg="del mod">
          <ac:chgData name="abdulaziz alaboudi" userId="d7e66bb3402f2cd5" providerId="Windows Live" clId="Web-{72958E04-76B6-4E81-B6B8-8229A985B6EF}" dt="2019-09-13T19:47:02.669" v="26"/>
          <ac:spMkLst>
            <pc:docMk/>
            <pc:sldMk cId="3593897409" sldId="257"/>
            <ac:spMk id="2" creationId="{51315E83-6538-4C41-AE9A-E88006F90F0C}"/>
          </ac:spMkLst>
        </pc:spChg>
        <pc:spChg chg="add mod">
          <ac:chgData name="abdulaziz alaboudi" userId="d7e66bb3402f2cd5" providerId="Windows Live" clId="Web-{72958E04-76B6-4E81-B6B8-8229A985B6EF}" dt="2019-09-13T19:47:36.841" v="40" actId="1076"/>
          <ac:spMkLst>
            <pc:docMk/>
            <pc:sldMk cId="3593897409" sldId="257"/>
            <ac:spMk id="12" creationId="{4FDA7D41-68FD-4EDF-A637-B11E631229B2}"/>
          </ac:spMkLst>
        </pc:spChg>
        <pc:spChg chg="add del">
          <ac:chgData name="abdulaziz alaboudi" userId="d7e66bb3402f2cd5" providerId="Windows Live" clId="Web-{72958E04-76B6-4E81-B6B8-8229A985B6EF}" dt="2019-09-13T19:46:37.825" v="24"/>
          <ac:spMkLst>
            <pc:docMk/>
            <pc:sldMk cId="3593897409" sldId="257"/>
            <ac:spMk id="14" creationId="{36488705-FACC-4B3A-930C-DFCD0623085A}"/>
          </ac:spMkLst>
        </pc:spChg>
        <pc:spChg chg="add del">
          <ac:chgData name="abdulaziz alaboudi" userId="d7e66bb3402f2cd5" providerId="Windows Live" clId="Web-{72958E04-76B6-4E81-B6B8-8229A985B6EF}" dt="2019-09-13T19:46:37.825" v="24"/>
          <ac:spMkLst>
            <pc:docMk/>
            <pc:sldMk cId="3593897409" sldId="257"/>
            <ac:spMk id="16" creationId="{2F92A693-C11D-4258-BD5A-51F263108C12}"/>
          </ac:spMkLst>
        </pc:spChg>
        <pc:spChg chg="add del">
          <ac:chgData name="abdulaziz alaboudi" userId="d7e66bb3402f2cd5" providerId="Windows Live" clId="Web-{72958E04-76B6-4E81-B6B8-8229A985B6EF}" dt="2019-09-13T19:46:37.825" v="24"/>
          <ac:spMkLst>
            <pc:docMk/>
            <pc:sldMk cId="3593897409" sldId="257"/>
            <ac:spMk id="18" creationId="{EC1A7C75-82D3-40B8-BB33-CF1FC3BBE121}"/>
          </ac:spMkLst>
        </pc:spChg>
        <pc:spChg chg="add del">
          <ac:chgData name="abdulaziz alaboudi" userId="d7e66bb3402f2cd5" providerId="Windows Live" clId="Web-{72958E04-76B6-4E81-B6B8-8229A985B6EF}" dt="2019-09-13T19:46:37.825" v="24"/>
          <ac:spMkLst>
            <pc:docMk/>
            <pc:sldMk cId="3593897409" sldId="257"/>
            <ac:spMk id="20" creationId="{96CAEEC9-2A71-4D1A-A998-D8831EC8C64E}"/>
          </ac:spMkLst>
        </pc:spChg>
        <pc:spChg chg="add del">
          <ac:chgData name="abdulaziz alaboudi" userId="d7e66bb3402f2cd5" providerId="Windows Live" clId="Web-{72958E04-76B6-4E81-B6B8-8229A985B6EF}" dt="2019-09-13T19:46:37.825" v="24"/>
          <ac:spMkLst>
            <pc:docMk/>
            <pc:sldMk cId="3593897409" sldId="257"/>
            <ac:spMk id="22" creationId="{D6D7A0BC-0046-4CAA-8E7F-DCAFE511EA0E}"/>
          </ac:spMkLst>
        </pc:spChg>
        <pc:spChg chg="add del">
          <ac:chgData name="abdulaziz alaboudi" userId="d7e66bb3402f2cd5" providerId="Windows Live" clId="Web-{72958E04-76B6-4E81-B6B8-8229A985B6EF}" dt="2019-09-13T19:46:37.825" v="24"/>
          <ac:spMkLst>
            <pc:docMk/>
            <pc:sldMk cId="3593897409" sldId="257"/>
            <ac:spMk id="24" creationId="{0EAD1D35-8C9F-4067-A72C-EC2CD53340DE}"/>
          </ac:spMkLst>
        </pc:spChg>
        <pc:spChg chg="add del">
          <ac:chgData name="abdulaziz alaboudi" userId="d7e66bb3402f2cd5" providerId="Windows Live" clId="Web-{72958E04-76B6-4E81-B6B8-8229A985B6EF}" dt="2019-09-13T19:46:37.825" v="24"/>
          <ac:spMkLst>
            <pc:docMk/>
            <pc:sldMk cId="3593897409" sldId="257"/>
            <ac:spMk id="26" creationId="{C783DF1C-7B40-44B5-9C82-67464970BD91}"/>
          </ac:spMkLst>
        </pc:spChg>
        <pc:spChg chg="add del">
          <ac:chgData name="abdulaziz alaboudi" userId="d7e66bb3402f2cd5" providerId="Windows Live" clId="Web-{72958E04-76B6-4E81-B6B8-8229A985B6EF}" dt="2019-09-13T19:46:37.794" v="23"/>
          <ac:spMkLst>
            <pc:docMk/>
            <pc:sldMk cId="3593897409" sldId="257"/>
            <ac:spMk id="28" creationId="{35E47987-51DD-47D8-82CB-3239C1041015}"/>
          </ac:spMkLst>
        </pc:spChg>
        <pc:spChg chg="add del">
          <ac:chgData name="abdulaziz alaboudi" userId="d7e66bb3402f2cd5" providerId="Windows Live" clId="Web-{72958E04-76B6-4E81-B6B8-8229A985B6EF}" dt="2019-09-13T19:46:37.794" v="23"/>
          <ac:spMkLst>
            <pc:docMk/>
            <pc:sldMk cId="3593897409" sldId="257"/>
            <ac:spMk id="29" creationId="{343B51BC-A337-4FC1-8BEC-2C71D3B3F7B7}"/>
          </ac:spMkLst>
        </pc:spChg>
        <pc:spChg chg="add del">
          <ac:chgData name="abdulaziz alaboudi" userId="d7e66bb3402f2cd5" providerId="Windows Live" clId="Web-{72958E04-76B6-4E81-B6B8-8229A985B6EF}" dt="2019-09-13T19:46:37.794" v="23"/>
          <ac:spMkLst>
            <pc:docMk/>
            <pc:sldMk cId="3593897409" sldId="257"/>
            <ac:spMk id="30" creationId="{F06EB04D-98C2-4D74-86BC-1E95ECF5513B}"/>
          </ac:spMkLst>
        </pc:spChg>
        <pc:spChg chg="add del">
          <ac:chgData name="abdulaziz alaboudi" userId="d7e66bb3402f2cd5" providerId="Windows Live" clId="Web-{72958E04-76B6-4E81-B6B8-8229A985B6EF}" dt="2019-09-13T19:46:35.044" v="21"/>
          <ac:spMkLst>
            <pc:docMk/>
            <pc:sldMk cId="3593897409" sldId="257"/>
            <ac:spMk id="31" creationId="{36488705-FACC-4B3A-930C-DFCD0623085A}"/>
          </ac:spMkLst>
        </pc:spChg>
        <pc:spChg chg="add del">
          <ac:chgData name="abdulaziz alaboudi" userId="d7e66bb3402f2cd5" providerId="Windows Live" clId="Web-{72958E04-76B6-4E81-B6B8-8229A985B6EF}" dt="2019-09-13T19:46:37.794" v="23"/>
          <ac:spMkLst>
            <pc:docMk/>
            <pc:sldMk cId="3593897409" sldId="257"/>
            <ac:spMk id="32" creationId="{5FE21824-8381-405C-BDEF-3859DE644D5E}"/>
          </ac:spMkLst>
        </pc:spChg>
        <pc:spChg chg="add del">
          <ac:chgData name="abdulaziz alaboudi" userId="d7e66bb3402f2cd5" providerId="Windows Live" clId="Web-{72958E04-76B6-4E81-B6B8-8229A985B6EF}" dt="2019-09-13T19:46:35.044" v="21"/>
          <ac:spMkLst>
            <pc:docMk/>
            <pc:sldMk cId="3593897409" sldId="257"/>
            <ac:spMk id="33" creationId="{2F92A693-C11D-4258-BD5A-51F263108C12}"/>
          </ac:spMkLst>
        </pc:spChg>
        <pc:spChg chg="add del">
          <ac:chgData name="abdulaziz alaboudi" userId="d7e66bb3402f2cd5" providerId="Windows Live" clId="Web-{72958E04-76B6-4E81-B6B8-8229A985B6EF}" dt="2019-09-13T19:46:37.794" v="23"/>
          <ac:spMkLst>
            <pc:docMk/>
            <pc:sldMk cId="3593897409" sldId="257"/>
            <ac:spMk id="34" creationId="{6EA7B49C-1DDA-4A36-B615-CCE52D7703F7}"/>
          </ac:spMkLst>
        </pc:spChg>
        <pc:spChg chg="add del">
          <ac:chgData name="abdulaziz alaboudi" userId="d7e66bb3402f2cd5" providerId="Windows Live" clId="Web-{72958E04-76B6-4E81-B6B8-8229A985B6EF}" dt="2019-09-13T19:46:35.044" v="21"/>
          <ac:spMkLst>
            <pc:docMk/>
            <pc:sldMk cId="3593897409" sldId="257"/>
            <ac:spMk id="35" creationId="{EC1A7C75-82D3-40B8-BB33-CF1FC3BBE121}"/>
          </ac:spMkLst>
        </pc:spChg>
        <pc:spChg chg="add del">
          <ac:chgData name="abdulaziz alaboudi" userId="d7e66bb3402f2cd5" providerId="Windows Live" clId="Web-{72958E04-76B6-4E81-B6B8-8229A985B6EF}" dt="2019-09-13T19:46:37.794" v="23"/>
          <ac:spMkLst>
            <pc:docMk/>
            <pc:sldMk cId="3593897409" sldId="257"/>
            <ac:spMk id="36" creationId="{0349BF0E-90A2-447D-851A-A1C4FC5E5926}"/>
          </ac:spMkLst>
        </pc:spChg>
        <pc:spChg chg="add del">
          <ac:chgData name="abdulaziz alaboudi" userId="d7e66bb3402f2cd5" providerId="Windows Live" clId="Web-{72958E04-76B6-4E81-B6B8-8229A985B6EF}" dt="2019-09-13T19:46:35.044" v="21"/>
          <ac:spMkLst>
            <pc:docMk/>
            <pc:sldMk cId="3593897409" sldId="257"/>
            <ac:spMk id="37" creationId="{96CAEEC9-2A71-4D1A-A998-D8831EC8C64E}"/>
          </ac:spMkLst>
        </pc:spChg>
        <pc:spChg chg="add del">
          <ac:chgData name="abdulaziz alaboudi" userId="d7e66bb3402f2cd5" providerId="Windows Live" clId="Web-{72958E04-76B6-4E81-B6B8-8229A985B6EF}" dt="2019-09-13T19:46:37.794" v="23"/>
          <ac:spMkLst>
            <pc:docMk/>
            <pc:sldMk cId="3593897409" sldId="257"/>
            <ac:spMk id="38" creationId="{5B432A1A-7A25-4237-B64F-E0244D852BE2}"/>
          </ac:spMkLst>
        </pc:spChg>
        <pc:spChg chg="add del">
          <ac:chgData name="abdulaziz alaboudi" userId="d7e66bb3402f2cd5" providerId="Windows Live" clId="Web-{72958E04-76B6-4E81-B6B8-8229A985B6EF}" dt="2019-09-13T19:46:35.044" v="21"/>
          <ac:spMkLst>
            <pc:docMk/>
            <pc:sldMk cId="3593897409" sldId="257"/>
            <ac:spMk id="39" creationId="{AE13362A-F425-4424-B315-C43E28CAA7FA}"/>
          </ac:spMkLst>
        </pc:spChg>
        <pc:spChg chg="add del">
          <ac:chgData name="abdulaziz alaboudi" userId="d7e66bb3402f2cd5" providerId="Windows Live" clId="Web-{72958E04-76B6-4E81-B6B8-8229A985B6EF}" dt="2019-09-13T19:46:37.794" v="23"/>
          <ac:spMkLst>
            <pc:docMk/>
            <pc:sldMk cId="3593897409" sldId="257"/>
            <ac:spMk id="40" creationId="{371419D3-21C1-47D3-9BB6-2E08FCE81601}"/>
          </ac:spMkLst>
        </pc:spChg>
        <pc:spChg chg="add del">
          <ac:chgData name="abdulaziz alaboudi" userId="d7e66bb3402f2cd5" providerId="Windows Live" clId="Web-{72958E04-76B6-4E81-B6B8-8229A985B6EF}" dt="2019-09-13T19:46:35.044" v="21"/>
          <ac:spMkLst>
            <pc:docMk/>
            <pc:sldMk cId="3593897409" sldId="257"/>
            <ac:spMk id="41" creationId="{B5B83552-780F-49D2-BC3A-72AAD8878340}"/>
          </ac:spMkLst>
        </pc:spChg>
        <pc:spChg chg="add">
          <ac:chgData name="abdulaziz alaboudi" userId="d7e66bb3402f2cd5" providerId="Windows Live" clId="Web-{72958E04-76B6-4E81-B6B8-8229A985B6EF}" dt="2019-09-13T19:46:37.825" v="24"/>
          <ac:spMkLst>
            <pc:docMk/>
            <pc:sldMk cId="3593897409" sldId="257"/>
            <ac:spMk id="42" creationId="{36488705-FACC-4B3A-930C-DFCD0623085A}"/>
          </ac:spMkLst>
        </pc:spChg>
        <pc:spChg chg="add del">
          <ac:chgData name="abdulaziz alaboudi" userId="d7e66bb3402f2cd5" providerId="Windows Live" clId="Web-{72958E04-76B6-4E81-B6B8-8229A985B6EF}" dt="2019-09-13T19:46:35.044" v="21"/>
          <ac:spMkLst>
            <pc:docMk/>
            <pc:sldMk cId="3593897409" sldId="257"/>
            <ac:spMk id="43" creationId="{7738B456-9BC9-42FA-BF0E-B82A117AD0D8}"/>
          </ac:spMkLst>
        </pc:spChg>
        <pc:spChg chg="add">
          <ac:chgData name="abdulaziz alaboudi" userId="d7e66bb3402f2cd5" providerId="Windows Live" clId="Web-{72958E04-76B6-4E81-B6B8-8229A985B6EF}" dt="2019-09-13T19:46:37.825" v="24"/>
          <ac:spMkLst>
            <pc:docMk/>
            <pc:sldMk cId="3593897409" sldId="257"/>
            <ac:spMk id="44" creationId="{2F92A693-C11D-4258-BD5A-51F263108C12}"/>
          </ac:spMkLst>
        </pc:spChg>
        <pc:spChg chg="add del">
          <ac:chgData name="abdulaziz alaboudi" userId="d7e66bb3402f2cd5" providerId="Windows Live" clId="Web-{72958E04-76B6-4E81-B6B8-8229A985B6EF}" dt="2019-09-13T19:46:35.044" v="21"/>
          <ac:spMkLst>
            <pc:docMk/>
            <pc:sldMk cId="3593897409" sldId="257"/>
            <ac:spMk id="45" creationId="{5A717309-930A-42CC-ABF3-4DF421512528}"/>
          </ac:spMkLst>
        </pc:spChg>
        <pc:spChg chg="add">
          <ac:chgData name="abdulaziz alaboudi" userId="d7e66bb3402f2cd5" providerId="Windows Live" clId="Web-{72958E04-76B6-4E81-B6B8-8229A985B6EF}" dt="2019-09-13T19:46:37.825" v="24"/>
          <ac:spMkLst>
            <pc:docMk/>
            <pc:sldMk cId="3593897409" sldId="257"/>
            <ac:spMk id="46" creationId="{EC1A7C75-82D3-40B8-BB33-CF1FC3BBE121}"/>
          </ac:spMkLst>
        </pc:spChg>
        <pc:spChg chg="add del">
          <ac:chgData name="abdulaziz alaboudi" userId="d7e66bb3402f2cd5" providerId="Windows Live" clId="Web-{72958E04-76B6-4E81-B6B8-8229A985B6EF}" dt="2019-09-13T19:46:37.794" v="23"/>
          <ac:spMkLst>
            <pc:docMk/>
            <pc:sldMk cId="3593897409" sldId="257"/>
            <ac:spMk id="47" creationId="{99383C2D-F910-444C-AFBF-2A6C72EBA64D}"/>
          </ac:spMkLst>
        </pc:spChg>
        <pc:spChg chg="add">
          <ac:chgData name="abdulaziz alaboudi" userId="d7e66bb3402f2cd5" providerId="Windows Live" clId="Web-{72958E04-76B6-4E81-B6B8-8229A985B6EF}" dt="2019-09-13T19:46:37.825" v="24"/>
          <ac:spMkLst>
            <pc:docMk/>
            <pc:sldMk cId="3593897409" sldId="257"/>
            <ac:spMk id="48" creationId="{96CAEEC9-2A71-4D1A-A998-D8831EC8C64E}"/>
          </ac:spMkLst>
        </pc:spChg>
        <pc:spChg chg="add del">
          <ac:chgData name="abdulaziz alaboudi" userId="d7e66bb3402f2cd5" providerId="Windows Live" clId="Web-{72958E04-76B6-4E81-B6B8-8229A985B6EF}" dt="2019-09-13T19:46:37.794" v="23"/>
          <ac:spMkLst>
            <pc:docMk/>
            <pc:sldMk cId="3593897409" sldId="257"/>
            <ac:spMk id="49" creationId="{8AC7279F-774B-48BD-8EC4-E7346A34AB1A}"/>
          </ac:spMkLst>
        </pc:spChg>
        <pc:spChg chg="add">
          <ac:chgData name="abdulaziz alaboudi" userId="d7e66bb3402f2cd5" providerId="Windows Live" clId="Web-{72958E04-76B6-4E81-B6B8-8229A985B6EF}" dt="2019-09-13T19:46:37.825" v="24"/>
          <ac:spMkLst>
            <pc:docMk/>
            <pc:sldMk cId="3593897409" sldId="257"/>
            <ac:spMk id="50" creationId="{38733D19-FF76-4DF6-985F-DB050AF87F9E}"/>
          </ac:spMkLst>
        </pc:spChg>
        <pc:spChg chg="add del">
          <ac:chgData name="abdulaziz alaboudi" userId="d7e66bb3402f2cd5" providerId="Windows Live" clId="Web-{72958E04-76B6-4E81-B6B8-8229A985B6EF}" dt="2019-09-13T19:46:37.794" v="23"/>
          <ac:spMkLst>
            <pc:docMk/>
            <pc:sldMk cId="3593897409" sldId="257"/>
            <ac:spMk id="51" creationId="{7DDFE527-440F-4625-B425-54376B60CE5E}"/>
          </ac:spMkLst>
        </pc:spChg>
        <pc:spChg chg="add">
          <ac:chgData name="abdulaziz alaboudi" userId="d7e66bb3402f2cd5" providerId="Windows Live" clId="Web-{72958E04-76B6-4E81-B6B8-8229A985B6EF}" dt="2019-09-13T19:46:37.825" v="24"/>
          <ac:spMkLst>
            <pc:docMk/>
            <pc:sldMk cId="3593897409" sldId="257"/>
            <ac:spMk id="52" creationId="{0777AA5C-9C62-47E1-9BEC-362A20CD7035}"/>
          </ac:spMkLst>
        </pc:spChg>
        <pc:spChg chg="add del">
          <ac:chgData name="abdulaziz alaboudi" userId="d7e66bb3402f2cd5" providerId="Windows Live" clId="Web-{72958E04-76B6-4E81-B6B8-8229A985B6EF}" dt="2019-09-13T19:46:37.794" v="23"/>
          <ac:spMkLst>
            <pc:docMk/>
            <pc:sldMk cId="3593897409" sldId="257"/>
            <ac:spMk id="53" creationId="{8C2E4842-085B-4316-A26B-BFB4CF21553E}"/>
          </ac:spMkLst>
        </pc:spChg>
        <pc:spChg chg="add">
          <ac:chgData name="abdulaziz alaboudi" userId="d7e66bb3402f2cd5" providerId="Windows Live" clId="Web-{72958E04-76B6-4E81-B6B8-8229A985B6EF}" dt="2019-09-13T19:46:37.825" v="24"/>
          <ac:spMkLst>
            <pc:docMk/>
            <pc:sldMk cId="3593897409" sldId="257"/>
            <ac:spMk id="54" creationId="{5F3B3B65-5034-4BE3-81E0-F0B0424A0EE2}"/>
          </ac:spMkLst>
        </pc:spChg>
        <pc:spChg chg="add del">
          <ac:chgData name="abdulaziz alaboudi" userId="d7e66bb3402f2cd5" providerId="Windows Live" clId="Web-{72958E04-76B6-4E81-B6B8-8229A985B6EF}" dt="2019-09-13T19:46:37.794" v="23"/>
          <ac:spMkLst>
            <pc:docMk/>
            <pc:sldMk cId="3593897409" sldId="257"/>
            <ac:spMk id="55" creationId="{E8015A85-E7C2-4028-A775-8B61DA2C216A}"/>
          </ac:spMkLst>
        </pc:spChg>
        <pc:picChg chg="add del mod ord">
          <ac:chgData name="abdulaziz alaboudi" userId="d7e66bb3402f2cd5" providerId="Windows Live" clId="Web-{72958E04-76B6-4E81-B6B8-8229A985B6EF}" dt="2019-09-13T20:06:53.720" v="54"/>
          <ac:picMkLst>
            <pc:docMk/>
            <pc:sldMk cId="3593897409" sldId="257"/>
            <ac:picMk id="3" creationId="{24F913D0-6AD2-4EC7-AB37-080B70B0A259}"/>
          </ac:picMkLst>
        </pc:picChg>
        <pc:picChg chg="add del mod ord">
          <ac:chgData name="abdulaziz alaboudi" userId="d7e66bb3402f2cd5" providerId="Windows Live" clId="Web-{72958E04-76B6-4E81-B6B8-8229A985B6EF}" dt="2019-09-13T20:06:53.720" v="52"/>
          <ac:picMkLst>
            <pc:docMk/>
            <pc:sldMk cId="3593897409" sldId="257"/>
            <ac:picMk id="5" creationId="{2A199240-01E4-477A-8154-63BCB0B4CC67}"/>
          </ac:picMkLst>
        </pc:picChg>
        <pc:picChg chg="add del mod ord">
          <ac:chgData name="abdulaziz alaboudi" userId="d7e66bb3402f2cd5" providerId="Windows Live" clId="Web-{72958E04-76B6-4E81-B6B8-8229A985B6EF}" dt="2019-09-13T20:06:53.720" v="55"/>
          <ac:picMkLst>
            <pc:docMk/>
            <pc:sldMk cId="3593897409" sldId="257"/>
            <ac:picMk id="7" creationId="{421C64A7-D03E-483D-B5CF-AA5E204BD9AD}"/>
          </ac:picMkLst>
        </pc:picChg>
        <pc:picChg chg="add del mod ord">
          <ac:chgData name="abdulaziz alaboudi" userId="d7e66bb3402f2cd5" providerId="Windows Live" clId="Web-{72958E04-76B6-4E81-B6B8-8229A985B6EF}" dt="2019-09-13T20:06:53.720" v="53"/>
          <ac:picMkLst>
            <pc:docMk/>
            <pc:sldMk cId="3593897409" sldId="257"/>
            <ac:picMk id="9" creationId="{19151F24-9E5B-4498-A0D2-98B39C05196E}"/>
          </ac:picMkLst>
        </pc:picChg>
      </pc:sldChg>
      <pc:sldChg chg="addSp modSp new">
        <pc:chgData name="abdulaziz alaboudi" userId="d7e66bb3402f2cd5" providerId="Windows Live" clId="Web-{72958E04-76B6-4E81-B6B8-8229A985B6EF}" dt="2019-09-13T21:38:32.003" v="395" actId="20577"/>
        <pc:sldMkLst>
          <pc:docMk/>
          <pc:sldMk cId="3399661415" sldId="258"/>
        </pc:sldMkLst>
        <pc:spChg chg="mod">
          <ac:chgData name="abdulaziz alaboudi" userId="d7e66bb3402f2cd5" providerId="Windows Live" clId="Web-{72958E04-76B6-4E81-B6B8-8229A985B6EF}" dt="2019-09-13T21:37:04.905" v="347" actId="20577"/>
          <ac:spMkLst>
            <pc:docMk/>
            <pc:sldMk cId="3399661415" sldId="258"/>
            <ac:spMk id="2" creationId="{FCBA5B6F-A8FC-4730-AEF1-1E5803974257}"/>
          </ac:spMkLst>
        </pc:spChg>
        <pc:spChg chg="add mod">
          <ac:chgData name="abdulaziz alaboudi" userId="d7e66bb3402f2cd5" providerId="Windows Live" clId="Web-{72958E04-76B6-4E81-B6B8-8229A985B6EF}" dt="2019-09-13T21:38:32.003" v="395" actId="20577"/>
          <ac:spMkLst>
            <pc:docMk/>
            <pc:sldMk cId="3399661415" sldId="258"/>
            <ac:spMk id="3" creationId="{1766D171-3077-4DE0-A69A-00C601948E35}"/>
          </ac:spMkLst>
        </pc:spChg>
      </pc:sldChg>
    </pc:docChg>
  </pc:docChgLst>
  <pc:docChgLst>
    <pc:chgData name="abdulaziz alaboudi" userId="d7e66bb3402f2cd5" providerId="Windows Live" clId="Web-{FFF33B53-739D-43E4-AFDE-22A17C1D0860}"/>
    <pc:docChg chg="modSld addMainMaster delMainMaster">
      <pc:chgData name="abdulaziz alaboudi" userId="d7e66bb3402f2cd5" providerId="Windows Live" clId="Web-{FFF33B53-739D-43E4-AFDE-22A17C1D0860}" dt="2019-09-13T19:39:44.566" v="74" actId="20577"/>
      <pc:docMkLst>
        <pc:docMk/>
      </pc:docMkLst>
      <pc:sldChg chg="addSp delSp modSp mod setBg modClrScheme setClrOvrMap chgLayout">
        <pc:chgData name="abdulaziz alaboudi" userId="d7e66bb3402f2cd5" providerId="Windows Live" clId="Web-{FFF33B53-739D-43E4-AFDE-22A17C1D0860}" dt="2019-09-13T19:39:43.988" v="72" actId="20577"/>
        <pc:sldMkLst>
          <pc:docMk/>
          <pc:sldMk cId="109857222" sldId="256"/>
        </pc:sldMkLst>
        <pc:spChg chg="mod">
          <ac:chgData name="abdulaziz alaboudi" userId="d7e66bb3402f2cd5" providerId="Windows Live" clId="Web-{FFF33B53-739D-43E4-AFDE-22A17C1D0860}" dt="2019-09-13T19:39:33.878" v="71"/>
          <ac:spMkLst>
            <pc:docMk/>
            <pc:sldMk cId="109857222" sldId="256"/>
            <ac:spMk id="2" creationId="{00000000-0000-0000-0000-000000000000}"/>
          </ac:spMkLst>
        </pc:spChg>
        <pc:spChg chg="mod">
          <ac:chgData name="abdulaziz alaboudi" userId="d7e66bb3402f2cd5" providerId="Windows Live" clId="Web-{FFF33B53-739D-43E4-AFDE-22A17C1D0860}" dt="2019-09-13T19:39:43.988" v="72" actId="20577"/>
          <ac:spMkLst>
            <pc:docMk/>
            <pc:sldMk cId="109857222" sldId="256"/>
            <ac:spMk id="3" creationId="{00000000-0000-0000-0000-000000000000}"/>
          </ac:spMkLst>
        </pc:spChg>
        <pc:spChg chg="add del">
          <ac:chgData name="abdulaziz alaboudi" userId="d7e66bb3402f2cd5" providerId="Windows Live" clId="Web-{FFF33B53-739D-43E4-AFDE-22A17C1D0860}" dt="2019-09-13T19:39:21.659" v="68"/>
          <ac:spMkLst>
            <pc:docMk/>
            <pc:sldMk cId="109857222" sldId="256"/>
            <ac:spMk id="6" creationId="{2644B391-9BFE-445C-A9EC-F544BB85FBC7}"/>
          </ac:spMkLst>
        </pc:spChg>
        <pc:spChg chg="add del">
          <ac:chgData name="abdulaziz alaboudi" userId="d7e66bb3402f2cd5" providerId="Windows Live" clId="Web-{FFF33B53-739D-43E4-AFDE-22A17C1D0860}" dt="2019-09-13T19:39:21.659" v="68"/>
          <ac:spMkLst>
            <pc:docMk/>
            <pc:sldMk cId="109857222" sldId="256"/>
            <ac:spMk id="7" creationId="{80F26E69-87D9-4655-AE7B-280A87AA3CAD}"/>
          </ac:spMkLst>
        </pc:spChg>
        <pc:spChg chg="add del">
          <ac:chgData name="abdulaziz alaboudi" userId="d7e66bb3402f2cd5" providerId="Windows Live" clId="Web-{FFF33B53-739D-43E4-AFDE-22A17C1D0860}" dt="2019-09-13T19:39:33.801" v="70"/>
          <ac:spMkLst>
            <pc:docMk/>
            <pc:sldMk cId="109857222" sldId="256"/>
            <ac:spMk id="8" creationId="{1E70A317-DCED-4E80-AA2D-467D8702E5CB}"/>
          </ac:spMkLst>
        </pc:spChg>
        <pc:spChg chg="add del">
          <ac:chgData name="abdulaziz alaboudi" userId="d7e66bb3402f2cd5" providerId="Windows Live" clId="Web-{FFF33B53-739D-43E4-AFDE-22A17C1D0860}" dt="2019-09-13T19:39:17.128" v="66"/>
          <ac:spMkLst>
            <pc:docMk/>
            <pc:sldMk cId="109857222" sldId="256"/>
            <ac:spMk id="9" creationId="{7319A1DD-F557-4EC6-8A8C-F7617B4CD678}"/>
          </ac:spMkLst>
        </pc:spChg>
        <pc:spChg chg="add">
          <ac:chgData name="abdulaziz alaboudi" userId="d7e66bb3402f2cd5" providerId="Windows Live" clId="Web-{FFF33B53-739D-43E4-AFDE-22A17C1D0860}" dt="2019-09-13T19:39:33.878" v="71"/>
          <ac:spMkLst>
            <pc:docMk/>
            <pc:sldMk cId="109857222" sldId="256"/>
            <ac:spMk id="12" creationId="{C1FA8F66-3B85-411D-A2A6-A50DF3026D9A}"/>
          </ac:spMkLst>
        </pc:spChg>
        <pc:spChg chg="add del">
          <ac:chgData name="abdulaziz alaboudi" userId="d7e66bb3402f2cd5" providerId="Windows Live" clId="Web-{FFF33B53-739D-43E4-AFDE-22A17C1D0860}" dt="2019-09-13T19:39:17.128" v="66"/>
          <ac:spMkLst>
            <pc:docMk/>
            <pc:sldMk cId="109857222" sldId="256"/>
            <ac:spMk id="13" creationId="{C390A367-0330-4E03-9D5F-40308A7975C8}"/>
          </ac:spMkLst>
        </pc:spChg>
        <pc:spChg chg="add">
          <ac:chgData name="abdulaziz alaboudi" userId="d7e66bb3402f2cd5" providerId="Windows Live" clId="Web-{FFF33B53-739D-43E4-AFDE-22A17C1D0860}" dt="2019-09-13T19:39:33.878" v="71"/>
          <ac:spMkLst>
            <pc:docMk/>
            <pc:sldMk cId="109857222" sldId="256"/>
            <ac:spMk id="15" creationId="{4179E790-E691-4202-B7FA-62924FC8D195}"/>
          </ac:spMkLst>
        </pc:spChg>
        <pc:spChg chg="add">
          <ac:chgData name="abdulaziz alaboudi" userId="d7e66bb3402f2cd5" providerId="Windows Live" clId="Web-{FFF33B53-739D-43E4-AFDE-22A17C1D0860}" dt="2019-09-13T19:39:33.878" v="71"/>
          <ac:spMkLst>
            <pc:docMk/>
            <pc:sldMk cId="109857222" sldId="256"/>
            <ac:spMk id="16" creationId="{065EE0A0-4DA6-4AA2-A475-14DB03C55AFA}"/>
          </ac:spMkLst>
        </pc:spChg>
        <pc:picChg chg="add del">
          <ac:chgData name="abdulaziz alaboudi" userId="d7e66bb3402f2cd5" providerId="Windows Live" clId="Web-{FFF33B53-739D-43E4-AFDE-22A17C1D0860}" dt="2019-09-13T19:39:17.128" v="66"/>
          <ac:picMkLst>
            <pc:docMk/>
            <pc:sldMk cId="109857222" sldId="256"/>
            <ac:picMk id="4" creationId="{D6E0C06B-A943-4707-B74B-7F81C4EAF53D}"/>
          </ac:picMkLst>
        </pc:picChg>
        <pc:picChg chg="add del">
          <ac:chgData name="abdulaziz alaboudi" userId="d7e66bb3402f2cd5" providerId="Windows Live" clId="Web-{FFF33B53-739D-43E4-AFDE-22A17C1D0860}" dt="2019-09-13T19:39:21.659" v="68"/>
          <ac:picMkLst>
            <pc:docMk/>
            <pc:sldMk cId="109857222" sldId="256"/>
            <ac:picMk id="5" creationId="{A6CB3579-AF34-4913-B605-1C9048A839EC}"/>
          </ac:picMkLst>
        </pc:picChg>
        <pc:picChg chg="add del">
          <ac:chgData name="abdulaziz alaboudi" userId="d7e66bb3402f2cd5" providerId="Windows Live" clId="Web-{FFF33B53-739D-43E4-AFDE-22A17C1D0860}" dt="2019-09-13T19:39:33.801" v="70"/>
          <ac:picMkLst>
            <pc:docMk/>
            <pc:sldMk cId="109857222" sldId="256"/>
            <ac:picMk id="10" creationId="{EDD96E03-74C8-4C2B-BF35-E831D177FE9A}"/>
          </ac:picMkLst>
        </pc:picChg>
        <pc:picChg chg="add">
          <ac:chgData name="abdulaziz alaboudi" userId="d7e66bb3402f2cd5" providerId="Windows Live" clId="Web-{FFF33B53-739D-43E4-AFDE-22A17C1D0860}" dt="2019-09-13T19:39:33.878" v="71"/>
          <ac:picMkLst>
            <pc:docMk/>
            <pc:sldMk cId="109857222" sldId="256"/>
            <ac:picMk id="14" creationId="{FE4B459D-547F-41A7-B2C6-8B19F641A547}"/>
          </ac:picMkLst>
        </pc:picChg>
        <pc:cxnChg chg="add del">
          <ac:chgData name="abdulaziz alaboudi" userId="d7e66bb3402f2cd5" providerId="Windows Live" clId="Web-{FFF33B53-739D-43E4-AFDE-22A17C1D0860}" dt="2019-09-13T19:39:17.128" v="66"/>
          <ac:cxnSpMkLst>
            <pc:docMk/>
            <pc:sldMk cId="109857222" sldId="256"/>
            <ac:cxnSpMk id="11" creationId="{D28A9C89-B313-458F-9C85-515930A51A93}"/>
          </ac:cxnSpMkLst>
        </pc:cxnChg>
      </pc:sldChg>
      <pc:sldMasterChg chg="add del addSldLayout delSldLayout">
        <pc:chgData name="abdulaziz alaboudi" userId="d7e66bb3402f2cd5" providerId="Windows Live" clId="Web-{FFF33B53-739D-43E4-AFDE-22A17C1D0860}" dt="2019-09-13T19:39:33.878" v="71"/>
        <pc:sldMasterMkLst>
          <pc:docMk/>
          <pc:sldMasterMk cId="2460954070" sldId="2147483660"/>
        </pc:sldMasterMkLst>
        <pc:sldLayoutChg chg="add del">
          <pc:chgData name="abdulaziz alaboudi" userId="d7e66bb3402f2cd5" providerId="Windows Live" clId="Web-{FFF33B53-739D-43E4-AFDE-22A17C1D0860}" dt="2019-09-13T19:39:33.878" v="71"/>
          <pc:sldLayoutMkLst>
            <pc:docMk/>
            <pc:sldMasterMk cId="2460954070" sldId="2147483660"/>
            <pc:sldLayoutMk cId="2385387890" sldId="2147483661"/>
          </pc:sldLayoutMkLst>
        </pc:sldLayoutChg>
        <pc:sldLayoutChg chg="add del">
          <pc:chgData name="abdulaziz alaboudi" userId="d7e66bb3402f2cd5" providerId="Windows Live" clId="Web-{FFF33B53-739D-43E4-AFDE-22A17C1D0860}" dt="2019-09-13T19:39:33.878" v="71"/>
          <pc:sldLayoutMkLst>
            <pc:docMk/>
            <pc:sldMasterMk cId="2460954070" sldId="2147483660"/>
            <pc:sldLayoutMk cId="949138452" sldId="2147483662"/>
          </pc:sldLayoutMkLst>
        </pc:sldLayoutChg>
        <pc:sldLayoutChg chg="add del">
          <pc:chgData name="abdulaziz alaboudi" userId="d7e66bb3402f2cd5" providerId="Windows Live" clId="Web-{FFF33B53-739D-43E4-AFDE-22A17C1D0860}" dt="2019-09-13T19:39:33.878" v="71"/>
          <pc:sldLayoutMkLst>
            <pc:docMk/>
            <pc:sldMasterMk cId="2460954070" sldId="2147483660"/>
            <pc:sldLayoutMk cId="2591524520" sldId="2147483663"/>
          </pc:sldLayoutMkLst>
        </pc:sldLayoutChg>
        <pc:sldLayoutChg chg="add del">
          <pc:chgData name="abdulaziz alaboudi" userId="d7e66bb3402f2cd5" providerId="Windows Live" clId="Web-{FFF33B53-739D-43E4-AFDE-22A17C1D0860}" dt="2019-09-13T19:39:33.878" v="71"/>
          <pc:sldLayoutMkLst>
            <pc:docMk/>
            <pc:sldMasterMk cId="2460954070" sldId="2147483660"/>
            <pc:sldLayoutMk cId="1203092039" sldId="2147483664"/>
          </pc:sldLayoutMkLst>
        </pc:sldLayoutChg>
        <pc:sldLayoutChg chg="add del">
          <pc:chgData name="abdulaziz alaboudi" userId="d7e66bb3402f2cd5" providerId="Windows Live" clId="Web-{FFF33B53-739D-43E4-AFDE-22A17C1D0860}" dt="2019-09-13T19:39:33.878" v="71"/>
          <pc:sldLayoutMkLst>
            <pc:docMk/>
            <pc:sldMasterMk cId="2460954070" sldId="2147483660"/>
            <pc:sldLayoutMk cId="3733172339" sldId="2147483665"/>
          </pc:sldLayoutMkLst>
        </pc:sldLayoutChg>
        <pc:sldLayoutChg chg="add del">
          <pc:chgData name="abdulaziz alaboudi" userId="d7e66bb3402f2cd5" providerId="Windows Live" clId="Web-{FFF33B53-739D-43E4-AFDE-22A17C1D0860}" dt="2019-09-13T19:39:33.878" v="71"/>
          <pc:sldLayoutMkLst>
            <pc:docMk/>
            <pc:sldMasterMk cId="2460954070" sldId="2147483660"/>
            <pc:sldLayoutMk cId="3210312558" sldId="2147483666"/>
          </pc:sldLayoutMkLst>
        </pc:sldLayoutChg>
        <pc:sldLayoutChg chg="add del">
          <pc:chgData name="abdulaziz alaboudi" userId="d7e66bb3402f2cd5" providerId="Windows Live" clId="Web-{FFF33B53-739D-43E4-AFDE-22A17C1D0860}" dt="2019-09-13T19:39:33.878" v="71"/>
          <pc:sldLayoutMkLst>
            <pc:docMk/>
            <pc:sldMasterMk cId="2460954070" sldId="2147483660"/>
            <pc:sldLayoutMk cId="3146388984" sldId="2147483667"/>
          </pc:sldLayoutMkLst>
        </pc:sldLayoutChg>
        <pc:sldLayoutChg chg="add del">
          <pc:chgData name="abdulaziz alaboudi" userId="d7e66bb3402f2cd5" providerId="Windows Live" clId="Web-{FFF33B53-739D-43E4-AFDE-22A17C1D0860}" dt="2019-09-13T19:39:33.878" v="71"/>
          <pc:sldLayoutMkLst>
            <pc:docMk/>
            <pc:sldMasterMk cId="2460954070" sldId="2147483660"/>
            <pc:sldLayoutMk cId="3171841454" sldId="2147483668"/>
          </pc:sldLayoutMkLst>
        </pc:sldLayoutChg>
        <pc:sldLayoutChg chg="add del">
          <pc:chgData name="abdulaziz alaboudi" userId="d7e66bb3402f2cd5" providerId="Windows Live" clId="Web-{FFF33B53-739D-43E4-AFDE-22A17C1D0860}" dt="2019-09-13T19:39:33.878" v="71"/>
          <pc:sldLayoutMkLst>
            <pc:docMk/>
            <pc:sldMasterMk cId="2460954070" sldId="2147483660"/>
            <pc:sldLayoutMk cId="1718958274" sldId="2147483669"/>
          </pc:sldLayoutMkLst>
        </pc:sldLayoutChg>
        <pc:sldLayoutChg chg="add del">
          <pc:chgData name="abdulaziz alaboudi" userId="d7e66bb3402f2cd5" providerId="Windows Live" clId="Web-{FFF33B53-739D-43E4-AFDE-22A17C1D0860}" dt="2019-09-13T19:39:33.878" v="71"/>
          <pc:sldLayoutMkLst>
            <pc:docMk/>
            <pc:sldMasterMk cId="2460954070" sldId="2147483660"/>
            <pc:sldLayoutMk cId="2202905451" sldId="2147483670"/>
          </pc:sldLayoutMkLst>
        </pc:sldLayoutChg>
        <pc:sldLayoutChg chg="add del">
          <pc:chgData name="abdulaziz alaboudi" userId="d7e66bb3402f2cd5" providerId="Windows Live" clId="Web-{FFF33B53-739D-43E4-AFDE-22A17C1D0860}" dt="2019-09-13T19:39:33.878" v="71"/>
          <pc:sldLayoutMkLst>
            <pc:docMk/>
            <pc:sldMasterMk cId="2460954070" sldId="2147483660"/>
            <pc:sldLayoutMk cId="3479445657" sldId="2147483671"/>
          </pc:sldLayoutMkLst>
        </pc:sldLayoutChg>
      </pc:sldMasterChg>
      <pc:sldMasterChg chg="add del replId addSldLayout delSldLayout">
        <pc:chgData name="abdulaziz alaboudi" userId="d7e66bb3402f2cd5" providerId="Windows Live" clId="Web-{FFF33B53-739D-43E4-AFDE-22A17C1D0860}" dt="2019-09-13T19:39:33.801" v="70"/>
        <pc:sldMasterMkLst>
          <pc:docMk/>
          <pc:sldMasterMk cId="219383787" sldId="2147483672"/>
        </pc:sldMasterMkLst>
        <pc:sldLayoutChg chg="add del">
          <pc:chgData name="abdulaziz alaboudi" userId="d7e66bb3402f2cd5" providerId="Windows Live" clId="Web-{FFF33B53-739D-43E4-AFDE-22A17C1D0860}" dt="2019-09-13T19:39:33.801" v="70"/>
          <pc:sldLayoutMkLst>
            <pc:docMk/>
            <pc:sldMasterMk cId="219383787" sldId="2147483672"/>
            <pc:sldLayoutMk cId="3202843071" sldId="2147483673"/>
          </pc:sldLayoutMkLst>
        </pc:sldLayoutChg>
        <pc:sldLayoutChg chg="add del">
          <pc:chgData name="abdulaziz alaboudi" userId="d7e66bb3402f2cd5" providerId="Windows Live" clId="Web-{FFF33B53-739D-43E4-AFDE-22A17C1D0860}" dt="2019-09-13T19:39:33.801" v="70"/>
          <pc:sldLayoutMkLst>
            <pc:docMk/>
            <pc:sldMasterMk cId="219383787" sldId="2147483672"/>
            <pc:sldLayoutMk cId="2547017895" sldId="2147483674"/>
          </pc:sldLayoutMkLst>
        </pc:sldLayoutChg>
        <pc:sldLayoutChg chg="add del">
          <pc:chgData name="abdulaziz alaboudi" userId="d7e66bb3402f2cd5" providerId="Windows Live" clId="Web-{FFF33B53-739D-43E4-AFDE-22A17C1D0860}" dt="2019-09-13T19:39:33.801" v="70"/>
          <pc:sldLayoutMkLst>
            <pc:docMk/>
            <pc:sldMasterMk cId="219383787" sldId="2147483672"/>
            <pc:sldLayoutMk cId="3613576827" sldId="2147483675"/>
          </pc:sldLayoutMkLst>
        </pc:sldLayoutChg>
        <pc:sldLayoutChg chg="add del">
          <pc:chgData name="abdulaziz alaboudi" userId="d7e66bb3402f2cd5" providerId="Windows Live" clId="Web-{FFF33B53-739D-43E4-AFDE-22A17C1D0860}" dt="2019-09-13T19:39:33.801" v="70"/>
          <pc:sldLayoutMkLst>
            <pc:docMk/>
            <pc:sldMasterMk cId="219383787" sldId="2147483672"/>
            <pc:sldLayoutMk cId="1193460248" sldId="2147483676"/>
          </pc:sldLayoutMkLst>
        </pc:sldLayoutChg>
        <pc:sldLayoutChg chg="add del">
          <pc:chgData name="abdulaziz alaboudi" userId="d7e66bb3402f2cd5" providerId="Windows Live" clId="Web-{FFF33B53-739D-43E4-AFDE-22A17C1D0860}" dt="2019-09-13T19:39:33.801" v="70"/>
          <pc:sldLayoutMkLst>
            <pc:docMk/>
            <pc:sldMasterMk cId="219383787" sldId="2147483672"/>
            <pc:sldLayoutMk cId="1747839737" sldId="2147483677"/>
          </pc:sldLayoutMkLst>
        </pc:sldLayoutChg>
        <pc:sldLayoutChg chg="add del">
          <pc:chgData name="abdulaziz alaboudi" userId="d7e66bb3402f2cd5" providerId="Windows Live" clId="Web-{FFF33B53-739D-43E4-AFDE-22A17C1D0860}" dt="2019-09-13T19:39:33.801" v="70"/>
          <pc:sldLayoutMkLst>
            <pc:docMk/>
            <pc:sldMasterMk cId="219383787" sldId="2147483672"/>
            <pc:sldLayoutMk cId="709396028" sldId="2147483678"/>
          </pc:sldLayoutMkLst>
        </pc:sldLayoutChg>
        <pc:sldLayoutChg chg="add del">
          <pc:chgData name="abdulaziz alaboudi" userId="d7e66bb3402f2cd5" providerId="Windows Live" clId="Web-{FFF33B53-739D-43E4-AFDE-22A17C1D0860}" dt="2019-09-13T19:39:33.801" v="70"/>
          <pc:sldLayoutMkLst>
            <pc:docMk/>
            <pc:sldMasterMk cId="219383787" sldId="2147483672"/>
            <pc:sldLayoutMk cId="3497220420" sldId="2147483679"/>
          </pc:sldLayoutMkLst>
        </pc:sldLayoutChg>
        <pc:sldLayoutChg chg="add del replId">
          <pc:chgData name="abdulaziz alaboudi" userId="d7e66bb3402f2cd5" providerId="Windows Live" clId="Web-{FFF33B53-739D-43E4-AFDE-22A17C1D0860}" dt="2019-09-13T19:39:33.801" v="70"/>
          <pc:sldLayoutMkLst>
            <pc:docMk/>
            <pc:sldMasterMk cId="219383787" sldId="2147483672"/>
            <pc:sldLayoutMk cId="3476465629" sldId="2147483680"/>
          </pc:sldLayoutMkLst>
        </pc:sldLayoutChg>
        <pc:sldLayoutChg chg="add del replId">
          <pc:chgData name="abdulaziz alaboudi" userId="d7e66bb3402f2cd5" providerId="Windows Live" clId="Web-{FFF33B53-739D-43E4-AFDE-22A17C1D0860}" dt="2019-09-13T19:39:33.801" v="70"/>
          <pc:sldLayoutMkLst>
            <pc:docMk/>
            <pc:sldMasterMk cId="219383787" sldId="2147483672"/>
            <pc:sldLayoutMk cId="1444160992" sldId="2147483681"/>
          </pc:sldLayoutMkLst>
        </pc:sldLayoutChg>
        <pc:sldLayoutChg chg="add del replId">
          <pc:chgData name="abdulaziz alaboudi" userId="d7e66bb3402f2cd5" providerId="Windows Live" clId="Web-{FFF33B53-739D-43E4-AFDE-22A17C1D0860}" dt="2019-09-13T19:39:33.801" v="70"/>
          <pc:sldLayoutMkLst>
            <pc:docMk/>
            <pc:sldMasterMk cId="219383787" sldId="2147483672"/>
            <pc:sldLayoutMk cId="1086392443" sldId="2147483682"/>
          </pc:sldLayoutMkLst>
        </pc:sldLayoutChg>
        <pc:sldLayoutChg chg="add del replId">
          <pc:chgData name="abdulaziz alaboudi" userId="d7e66bb3402f2cd5" providerId="Windows Live" clId="Web-{FFF33B53-739D-43E4-AFDE-22A17C1D0860}" dt="2019-09-13T19:39:33.801" v="70"/>
          <pc:sldLayoutMkLst>
            <pc:docMk/>
            <pc:sldMasterMk cId="219383787" sldId="2147483672"/>
            <pc:sldLayoutMk cId="3141675681" sldId="2147483683"/>
          </pc:sldLayoutMkLst>
        </pc:sldLayoutChg>
        <pc:sldLayoutChg chg="add del replId">
          <pc:chgData name="abdulaziz alaboudi" userId="d7e66bb3402f2cd5" providerId="Windows Live" clId="Web-{FFF33B53-739D-43E4-AFDE-22A17C1D0860}" dt="2019-09-13T19:39:33.801" v="70"/>
          <pc:sldLayoutMkLst>
            <pc:docMk/>
            <pc:sldMasterMk cId="219383787" sldId="2147483672"/>
            <pc:sldLayoutMk cId="1344758795" sldId="2147483684"/>
          </pc:sldLayoutMkLst>
        </pc:sldLayoutChg>
        <pc:sldLayoutChg chg="add del replId">
          <pc:chgData name="abdulaziz alaboudi" userId="d7e66bb3402f2cd5" providerId="Windows Live" clId="Web-{FFF33B53-739D-43E4-AFDE-22A17C1D0860}" dt="2019-09-13T19:39:33.801" v="70"/>
          <pc:sldLayoutMkLst>
            <pc:docMk/>
            <pc:sldMasterMk cId="219383787" sldId="2147483672"/>
            <pc:sldLayoutMk cId="3951496512" sldId="2147483685"/>
          </pc:sldLayoutMkLst>
        </pc:sldLayoutChg>
        <pc:sldLayoutChg chg="add del replId">
          <pc:chgData name="abdulaziz alaboudi" userId="d7e66bb3402f2cd5" providerId="Windows Live" clId="Web-{FFF33B53-739D-43E4-AFDE-22A17C1D0860}" dt="2019-09-13T19:39:33.801" v="70"/>
          <pc:sldLayoutMkLst>
            <pc:docMk/>
            <pc:sldMasterMk cId="219383787" sldId="2147483672"/>
            <pc:sldLayoutMk cId="2676941980" sldId="2147483686"/>
          </pc:sldLayoutMkLst>
        </pc:sldLayoutChg>
        <pc:sldLayoutChg chg="add del replId">
          <pc:chgData name="abdulaziz alaboudi" userId="d7e66bb3402f2cd5" providerId="Windows Live" clId="Web-{FFF33B53-739D-43E4-AFDE-22A17C1D0860}" dt="2019-09-13T19:39:33.801" v="70"/>
          <pc:sldLayoutMkLst>
            <pc:docMk/>
            <pc:sldMasterMk cId="219383787" sldId="2147483672"/>
            <pc:sldLayoutMk cId="1623931103" sldId="2147483687"/>
          </pc:sldLayoutMkLst>
        </pc:sldLayoutChg>
        <pc:sldLayoutChg chg="add del replId">
          <pc:chgData name="abdulaziz alaboudi" userId="d7e66bb3402f2cd5" providerId="Windows Live" clId="Web-{FFF33B53-739D-43E4-AFDE-22A17C1D0860}" dt="2019-09-13T19:39:33.801" v="70"/>
          <pc:sldLayoutMkLst>
            <pc:docMk/>
            <pc:sldMasterMk cId="219383787" sldId="2147483672"/>
            <pc:sldLayoutMk cId="316876746" sldId="2147483688"/>
          </pc:sldLayoutMkLst>
        </pc:sldLayoutChg>
        <pc:sldLayoutChg chg="add del replId">
          <pc:chgData name="abdulaziz alaboudi" userId="d7e66bb3402f2cd5" providerId="Windows Live" clId="Web-{FFF33B53-739D-43E4-AFDE-22A17C1D0860}" dt="2019-09-13T19:39:33.801" v="70"/>
          <pc:sldLayoutMkLst>
            <pc:docMk/>
            <pc:sldMasterMk cId="219383787" sldId="2147483672"/>
            <pc:sldLayoutMk cId="3866310661" sldId="2147483689"/>
          </pc:sldLayoutMkLst>
        </pc:sldLayoutChg>
      </pc:sldMasterChg>
      <pc:sldMasterChg chg="add del addSldLayout delSldLayout">
        <pc:chgData name="abdulaziz alaboudi" userId="d7e66bb3402f2cd5" providerId="Windows Live" clId="Web-{FFF33B53-739D-43E4-AFDE-22A17C1D0860}" dt="2019-09-13T19:39:21.659" v="68"/>
        <pc:sldMasterMkLst>
          <pc:docMk/>
          <pc:sldMasterMk cId="3117894705" sldId="2147483691"/>
        </pc:sldMasterMkLst>
        <pc:sldLayoutChg chg="add del">
          <pc:chgData name="abdulaziz alaboudi" userId="d7e66bb3402f2cd5" providerId="Windows Live" clId="Web-{FFF33B53-739D-43E4-AFDE-22A17C1D0860}" dt="2019-09-13T19:39:21.659" v="68"/>
          <pc:sldLayoutMkLst>
            <pc:docMk/>
            <pc:sldMasterMk cId="3117894705" sldId="2147483691"/>
            <pc:sldLayoutMk cId="3882265960" sldId="2147483680"/>
          </pc:sldLayoutMkLst>
        </pc:sldLayoutChg>
        <pc:sldLayoutChg chg="add del">
          <pc:chgData name="abdulaziz alaboudi" userId="d7e66bb3402f2cd5" providerId="Windows Live" clId="Web-{FFF33B53-739D-43E4-AFDE-22A17C1D0860}" dt="2019-09-13T19:39:21.659" v="68"/>
          <pc:sldLayoutMkLst>
            <pc:docMk/>
            <pc:sldMasterMk cId="3117894705" sldId="2147483691"/>
            <pc:sldLayoutMk cId="391035356" sldId="2147483681"/>
          </pc:sldLayoutMkLst>
        </pc:sldLayoutChg>
        <pc:sldLayoutChg chg="add del">
          <pc:chgData name="abdulaziz alaboudi" userId="d7e66bb3402f2cd5" providerId="Windows Live" clId="Web-{FFF33B53-739D-43E4-AFDE-22A17C1D0860}" dt="2019-09-13T19:39:21.659" v="68"/>
          <pc:sldLayoutMkLst>
            <pc:docMk/>
            <pc:sldMasterMk cId="3117894705" sldId="2147483691"/>
            <pc:sldLayoutMk cId="107110239" sldId="2147483682"/>
          </pc:sldLayoutMkLst>
        </pc:sldLayoutChg>
        <pc:sldLayoutChg chg="add del">
          <pc:chgData name="abdulaziz alaboudi" userId="d7e66bb3402f2cd5" providerId="Windows Live" clId="Web-{FFF33B53-739D-43E4-AFDE-22A17C1D0860}" dt="2019-09-13T19:39:21.659" v="68"/>
          <pc:sldLayoutMkLst>
            <pc:docMk/>
            <pc:sldMasterMk cId="3117894705" sldId="2147483691"/>
            <pc:sldLayoutMk cId="2539535216" sldId="2147483683"/>
          </pc:sldLayoutMkLst>
        </pc:sldLayoutChg>
        <pc:sldLayoutChg chg="add del">
          <pc:chgData name="abdulaziz alaboudi" userId="d7e66bb3402f2cd5" providerId="Windows Live" clId="Web-{FFF33B53-739D-43E4-AFDE-22A17C1D0860}" dt="2019-09-13T19:39:21.659" v="68"/>
          <pc:sldLayoutMkLst>
            <pc:docMk/>
            <pc:sldMasterMk cId="3117894705" sldId="2147483691"/>
            <pc:sldLayoutMk cId="2259817908" sldId="2147483684"/>
          </pc:sldLayoutMkLst>
        </pc:sldLayoutChg>
        <pc:sldLayoutChg chg="add del">
          <pc:chgData name="abdulaziz alaboudi" userId="d7e66bb3402f2cd5" providerId="Windows Live" clId="Web-{FFF33B53-739D-43E4-AFDE-22A17C1D0860}" dt="2019-09-13T19:39:21.659" v="68"/>
          <pc:sldLayoutMkLst>
            <pc:docMk/>
            <pc:sldMasterMk cId="3117894705" sldId="2147483691"/>
            <pc:sldLayoutMk cId="3838270987" sldId="2147483685"/>
          </pc:sldLayoutMkLst>
        </pc:sldLayoutChg>
        <pc:sldLayoutChg chg="add del">
          <pc:chgData name="abdulaziz alaboudi" userId="d7e66bb3402f2cd5" providerId="Windows Live" clId="Web-{FFF33B53-739D-43E4-AFDE-22A17C1D0860}" dt="2019-09-13T19:39:21.659" v="68"/>
          <pc:sldLayoutMkLst>
            <pc:docMk/>
            <pc:sldMasterMk cId="3117894705" sldId="2147483691"/>
            <pc:sldLayoutMk cId="2911638974" sldId="2147483686"/>
          </pc:sldLayoutMkLst>
        </pc:sldLayoutChg>
        <pc:sldLayoutChg chg="add del">
          <pc:chgData name="abdulaziz alaboudi" userId="d7e66bb3402f2cd5" providerId="Windows Live" clId="Web-{FFF33B53-739D-43E4-AFDE-22A17C1D0860}" dt="2019-09-13T19:39:21.659" v="68"/>
          <pc:sldLayoutMkLst>
            <pc:docMk/>
            <pc:sldMasterMk cId="3117894705" sldId="2147483691"/>
            <pc:sldLayoutMk cId="415720870" sldId="2147483687"/>
          </pc:sldLayoutMkLst>
        </pc:sldLayoutChg>
        <pc:sldLayoutChg chg="add del">
          <pc:chgData name="abdulaziz alaboudi" userId="d7e66bb3402f2cd5" providerId="Windows Live" clId="Web-{FFF33B53-739D-43E4-AFDE-22A17C1D0860}" dt="2019-09-13T19:39:21.659" v="68"/>
          <pc:sldLayoutMkLst>
            <pc:docMk/>
            <pc:sldMasterMk cId="3117894705" sldId="2147483691"/>
            <pc:sldLayoutMk cId="1931688504" sldId="2147483688"/>
          </pc:sldLayoutMkLst>
        </pc:sldLayoutChg>
        <pc:sldLayoutChg chg="add del">
          <pc:chgData name="abdulaziz alaboudi" userId="d7e66bb3402f2cd5" providerId="Windows Live" clId="Web-{FFF33B53-739D-43E4-AFDE-22A17C1D0860}" dt="2019-09-13T19:39:21.659" v="68"/>
          <pc:sldLayoutMkLst>
            <pc:docMk/>
            <pc:sldMasterMk cId="3117894705" sldId="2147483691"/>
            <pc:sldLayoutMk cId="1288762941" sldId="2147483689"/>
          </pc:sldLayoutMkLst>
        </pc:sldLayoutChg>
        <pc:sldLayoutChg chg="add del">
          <pc:chgData name="abdulaziz alaboudi" userId="d7e66bb3402f2cd5" providerId="Windows Live" clId="Web-{FFF33B53-739D-43E4-AFDE-22A17C1D0860}" dt="2019-09-13T19:39:21.659" v="68"/>
          <pc:sldLayoutMkLst>
            <pc:docMk/>
            <pc:sldMasterMk cId="3117894705" sldId="2147483691"/>
            <pc:sldLayoutMk cId="3566015862" sldId="2147483690"/>
          </pc:sldLayoutMkLst>
        </pc:sldLayoutChg>
      </pc:sldMasterChg>
      <pc:sldMasterChg chg="add del addSldLayout delSldLayout">
        <pc:chgData name="abdulaziz alaboudi" userId="d7e66bb3402f2cd5" providerId="Windows Live" clId="Web-{FFF33B53-739D-43E4-AFDE-22A17C1D0860}" dt="2019-09-13T19:39:17.128" v="66"/>
        <pc:sldMasterMkLst>
          <pc:docMk/>
          <pc:sldMasterMk cId="2197219179" sldId="2147483704"/>
        </pc:sldMasterMkLst>
        <pc:sldLayoutChg chg="add del">
          <pc:chgData name="abdulaziz alaboudi" userId="d7e66bb3402f2cd5" providerId="Windows Live" clId="Web-{FFF33B53-739D-43E4-AFDE-22A17C1D0860}" dt="2019-09-13T19:39:17.128" v="66"/>
          <pc:sldLayoutMkLst>
            <pc:docMk/>
            <pc:sldMasterMk cId="2197219179" sldId="2147483704"/>
            <pc:sldLayoutMk cId="1823277555" sldId="2147483693"/>
          </pc:sldLayoutMkLst>
        </pc:sldLayoutChg>
        <pc:sldLayoutChg chg="add del">
          <pc:chgData name="abdulaziz alaboudi" userId="d7e66bb3402f2cd5" providerId="Windows Live" clId="Web-{FFF33B53-739D-43E4-AFDE-22A17C1D0860}" dt="2019-09-13T19:39:17.128" v="66"/>
          <pc:sldLayoutMkLst>
            <pc:docMk/>
            <pc:sldMasterMk cId="2197219179" sldId="2147483704"/>
            <pc:sldLayoutMk cId="1874469841" sldId="2147483694"/>
          </pc:sldLayoutMkLst>
        </pc:sldLayoutChg>
        <pc:sldLayoutChg chg="add del">
          <pc:chgData name="abdulaziz alaboudi" userId="d7e66bb3402f2cd5" providerId="Windows Live" clId="Web-{FFF33B53-739D-43E4-AFDE-22A17C1D0860}" dt="2019-09-13T19:39:17.128" v="66"/>
          <pc:sldLayoutMkLst>
            <pc:docMk/>
            <pc:sldMasterMk cId="2197219179" sldId="2147483704"/>
            <pc:sldLayoutMk cId="105998457" sldId="2147483695"/>
          </pc:sldLayoutMkLst>
        </pc:sldLayoutChg>
        <pc:sldLayoutChg chg="add del">
          <pc:chgData name="abdulaziz alaboudi" userId="d7e66bb3402f2cd5" providerId="Windows Live" clId="Web-{FFF33B53-739D-43E4-AFDE-22A17C1D0860}" dt="2019-09-13T19:39:17.128" v="66"/>
          <pc:sldLayoutMkLst>
            <pc:docMk/>
            <pc:sldMasterMk cId="2197219179" sldId="2147483704"/>
            <pc:sldLayoutMk cId="1393492916" sldId="2147483696"/>
          </pc:sldLayoutMkLst>
        </pc:sldLayoutChg>
        <pc:sldLayoutChg chg="add del">
          <pc:chgData name="abdulaziz alaboudi" userId="d7e66bb3402f2cd5" providerId="Windows Live" clId="Web-{FFF33B53-739D-43E4-AFDE-22A17C1D0860}" dt="2019-09-13T19:39:17.128" v="66"/>
          <pc:sldLayoutMkLst>
            <pc:docMk/>
            <pc:sldMasterMk cId="2197219179" sldId="2147483704"/>
            <pc:sldLayoutMk cId="1547541415" sldId="2147483697"/>
          </pc:sldLayoutMkLst>
        </pc:sldLayoutChg>
        <pc:sldLayoutChg chg="add del">
          <pc:chgData name="abdulaziz alaboudi" userId="d7e66bb3402f2cd5" providerId="Windows Live" clId="Web-{FFF33B53-739D-43E4-AFDE-22A17C1D0860}" dt="2019-09-13T19:39:17.128" v="66"/>
          <pc:sldLayoutMkLst>
            <pc:docMk/>
            <pc:sldMasterMk cId="2197219179" sldId="2147483704"/>
            <pc:sldLayoutMk cId="526728266" sldId="2147483698"/>
          </pc:sldLayoutMkLst>
        </pc:sldLayoutChg>
        <pc:sldLayoutChg chg="add del">
          <pc:chgData name="abdulaziz alaboudi" userId="d7e66bb3402f2cd5" providerId="Windows Live" clId="Web-{FFF33B53-739D-43E4-AFDE-22A17C1D0860}" dt="2019-09-13T19:39:17.128" v="66"/>
          <pc:sldLayoutMkLst>
            <pc:docMk/>
            <pc:sldMasterMk cId="2197219179" sldId="2147483704"/>
            <pc:sldLayoutMk cId="3090249017" sldId="2147483699"/>
          </pc:sldLayoutMkLst>
        </pc:sldLayoutChg>
        <pc:sldLayoutChg chg="add del">
          <pc:chgData name="abdulaziz alaboudi" userId="d7e66bb3402f2cd5" providerId="Windows Live" clId="Web-{FFF33B53-739D-43E4-AFDE-22A17C1D0860}" dt="2019-09-13T19:39:17.128" v="66"/>
          <pc:sldLayoutMkLst>
            <pc:docMk/>
            <pc:sldMasterMk cId="2197219179" sldId="2147483704"/>
            <pc:sldLayoutMk cId="2979286759" sldId="2147483700"/>
          </pc:sldLayoutMkLst>
        </pc:sldLayoutChg>
        <pc:sldLayoutChg chg="add del">
          <pc:chgData name="abdulaziz alaboudi" userId="d7e66bb3402f2cd5" providerId="Windows Live" clId="Web-{FFF33B53-739D-43E4-AFDE-22A17C1D0860}" dt="2019-09-13T19:39:17.128" v="66"/>
          <pc:sldLayoutMkLst>
            <pc:docMk/>
            <pc:sldMasterMk cId="2197219179" sldId="2147483704"/>
            <pc:sldLayoutMk cId="1781241843" sldId="2147483701"/>
          </pc:sldLayoutMkLst>
        </pc:sldLayoutChg>
        <pc:sldLayoutChg chg="add del">
          <pc:chgData name="abdulaziz alaboudi" userId="d7e66bb3402f2cd5" providerId="Windows Live" clId="Web-{FFF33B53-739D-43E4-AFDE-22A17C1D0860}" dt="2019-09-13T19:39:17.128" v="66"/>
          <pc:sldLayoutMkLst>
            <pc:docMk/>
            <pc:sldMasterMk cId="2197219179" sldId="2147483704"/>
            <pc:sldLayoutMk cId="221684091" sldId="2147483702"/>
          </pc:sldLayoutMkLst>
        </pc:sldLayoutChg>
        <pc:sldLayoutChg chg="add del">
          <pc:chgData name="abdulaziz alaboudi" userId="d7e66bb3402f2cd5" providerId="Windows Live" clId="Web-{FFF33B53-739D-43E4-AFDE-22A17C1D0860}" dt="2019-09-13T19:39:17.128" v="66"/>
          <pc:sldLayoutMkLst>
            <pc:docMk/>
            <pc:sldMasterMk cId="2197219179" sldId="2147483704"/>
            <pc:sldLayoutMk cId="2821525609" sldId="2147483703"/>
          </pc:sldLayoutMkLst>
        </pc:sldLayoutChg>
      </pc:sldMasterChg>
      <pc:sldMasterChg chg="add addSldLayout">
        <pc:chgData name="abdulaziz alaboudi" userId="d7e66bb3402f2cd5" providerId="Windows Live" clId="Web-{FFF33B53-739D-43E4-AFDE-22A17C1D0860}" dt="2019-09-13T19:39:33.878" v="71"/>
        <pc:sldMasterMkLst>
          <pc:docMk/>
          <pc:sldMasterMk cId="1446890677" sldId="2147483717"/>
        </pc:sldMasterMkLst>
        <pc:sldLayoutChg chg="add">
          <pc:chgData name="abdulaziz alaboudi" userId="d7e66bb3402f2cd5" providerId="Windows Live" clId="Web-{FFF33B53-739D-43E4-AFDE-22A17C1D0860}" dt="2019-09-13T19:39:33.878" v="71"/>
          <pc:sldLayoutMkLst>
            <pc:docMk/>
            <pc:sldMasterMk cId="1446890677" sldId="2147483717"/>
            <pc:sldLayoutMk cId="3688992315" sldId="2147483706"/>
          </pc:sldLayoutMkLst>
        </pc:sldLayoutChg>
        <pc:sldLayoutChg chg="add">
          <pc:chgData name="abdulaziz alaboudi" userId="d7e66bb3402f2cd5" providerId="Windows Live" clId="Web-{FFF33B53-739D-43E4-AFDE-22A17C1D0860}" dt="2019-09-13T19:39:33.878" v="71"/>
          <pc:sldLayoutMkLst>
            <pc:docMk/>
            <pc:sldMasterMk cId="1446890677" sldId="2147483717"/>
            <pc:sldLayoutMk cId="2587065445" sldId="2147483707"/>
          </pc:sldLayoutMkLst>
        </pc:sldLayoutChg>
        <pc:sldLayoutChg chg="add">
          <pc:chgData name="abdulaziz alaboudi" userId="d7e66bb3402f2cd5" providerId="Windows Live" clId="Web-{FFF33B53-739D-43E4-AFDE-22A17C1D0860}" dt="2019-09-13T19:39:33.878" v="71"/>
          <pc:sldLayoutMkLst>
            <pc:docMk/>
            <pc:sldMasterMk cId="1446890677" sldId="2147483717"/>
            <pc:sldLayoutMk cId="2677773110" sldId="2147483708"/>
          </pc:sldLayoutMkLst>
        </pc:sldLayoutChg>
        <pc:sldLayoutChg chg="add">
          <pc:chgData name="abdulaziz alaboudi" userId="d7e66bb3402f2cd5" providerId="Windows Live" clId="Web-{FFF33B53-739D-43E4-AFDE-22A17C1D0860}" dt="2019-09-13T19:39:33.878" v="71"/>
          <pc:sldLayoutMkLst>
            <pc:docMk/>
            <pc:sldMasterMk cId="1446890677" sldId="2147483717"/>
            <pc:sldLayoutMk cId="1637815961" sldId="2147483709"/>
          </pc:sldLayoutMkLst>
        </pc:sldLayoutChg>
        <pc:sldLayoutChg chg="add">
          <pc:chgData name="abdulaziz alaboudi" userId="d7e66bb3402f2cd5" providerId="Windows Live" clId="Web-{FFF33B53-739D-43E4-AFDE-22A17C1D0860}" dt="2019-09-13T19:39:33.878" v="71"/>
          <pc:sldLayoutMkLst>
            <pc:docMk/>
            <pc:sldMasterMk cId="1446890677" sldId="2147483717"/>
            <pc:sldLayoutMk cId="3278748755" sldId="2147483710"/>
          </pc:sldLayoutMkLst>
        </pc:sldLayoutChg>
        <pc:sldLayoutChg chg="add">
          <pc:chgData name="abdulaziz alaboudi" userId="d7e66bb3402f2cd5" providerId="Windows Live" clId="Web-{FFF33B53-739D-43E4-AFDE-22A17C1D0860}" dt="2019-09-13T19:39:33.878" v="71"/>
          <pc:sldLayoutMkLst>
            <pc:docMk/>
            <pc:sldMasterMk cId="1446890677" sldId="2147483717"/>
            <pc:sldLayoutMk cId="398352406" sldId="2147483711"/>
          </pc:sldLayoutMkLst>
        </pc:sldLayoutChg>
        <pc:sldLayoutChg chg="add">
          <pc:chgData name="abdulaziz alaboudi" userId="d7e66bb3402f2cd5" providerId="Windows Live" clId="Web-{FFF33B53-739D-43E4-AFDE-22A17C1D0860}" dt="2019-09-13T19:39:33.878" v="71"/>
          <pc:sldLayoutMkLst>
            <pc:docMk/>
            <pc:sldMasterMk cId="1446890677" sldId="2147483717"/>
            <pc:sldLayoutMk cId="4112120499" sldId="2147483712"/>
          </pc:sldLayoutMkLst>
        </pc:sldLayoutChg>
        <pc:sldLayoutChg chg="add">
          <pc:chgData name="abdulaziz alaboudi" userId="d7e66bb3402f2cd5" providerId="Windows Live" clId="Web-{FFF33B53-739D-43E4-AFDE-22A17C1D0860}" dt="2019-09-13T19:39:33.878" v="71"/>
          <pc:sldLayoutMkLst>
            <pc:docMk/>
            <pc:sldMasterMk cId="1446890677" sldId="2147483717"/>
            <pc:sldLayoutMk cId="486808623" sldId="2147483713"/>
          </pc:sldLayoutMkLst>
        </pc:sldLayoutChg>
        <pc:sldLayoutChg chg="add">
          <pc:chgData name="abdulaziz alaboudi" userId="d7e66bb3402f2cd5" providerId="Windows Live" clId="Web-{FFF33B53-739D-43E4-AFDE-22A17C1D0860}" dt="2019-09-13T19:39:33.878" v="71"/>
          <pc:sldLayoutMkLst>
            <pc:docMk/>
            <pc:sldMasterMk cId="1446890677" sldId="2147483717"/>
            <pc:sldLayoutMk cId="3074188208" sldId="2147483714"/>
          </pc:sldLayoutMkLst>
        </pc:sldLayoutChg>
        <pc:sldLayoutChg chg="add">
          <pc:chgData name="abdulaziz alaboudi" userId="d7e66bb3402f2cd5" providerId="Windows Live" clId="Web-{FFF33B53-739D-43E4-AFDE-22A17C1D0860}" dt="2019-09-13T19:39:33.878" v="71"/>
          <pc:sldLayoutMkLst>
            <pc:docMk/>
            <pc:sldMasterMk cId="1446890677" sldId="2147483717"/>
            <pc:sldLayoutMk cId="793968898" sldId="2147483715"/>
          </pc:sldLayoutMkLst>
        </pc:sldLayoutChg>
        <pc:sldLayoutChg chg="add">
          <pc:chgData name="abdulaziz alaboudi" userId="d7e66bb3402f2cd5" providerId="Windows Live" clId="Web-{FFF33B53-739D-43E4-AFDE-22A17C1D0860}" dt="2019-09-13T19:39:33.878" v="71"/>
          <pc:sldLayoutMkLst>
            <pc:docMk/>
            <pc:sldMasterMk cId="1446890677" sldId="2147483717"/>
            <pc:sldLayoutMk cId="868040661" sldId="214748371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67941-653E-425D-9F84-5A6A5A220CE7}" type="doc">
      <dgm:prSet loTypeId="urn:microsoft.com/office/officeart/2005/8/layout/chevron1" loCatId="process" qsTypeId="urn:microsoft.com/office/officeart/2005/8/quickstyle/simple1" qsCatId="simple" csTypeId="urn:microsoft.com/office/officeart/2005/8/colors/accent1_2" csCatId="accent1" phldr="1"/>
      <dgm:spPr/>
    </dgm:pt>
    <dgm:pt modelId="{797A6C5B-100D-42BD-B6F7-7609F6E9B653}">
      <dgm:prSet phldrT="[Text]" phldr="0"/>
      <dgm:spPr/>
      <dgm:t>
        <a:bodyPr/>
        <a:lstStyle/>
        <a:p>
          <a:pPr rtl="0"/>
          <a:r>
            <a:rPr lang="en-US" dirty="0">
              <a:latin typeface="Gill Sans MT" panose="020B0502020104020203"/>
            </a:rPr>
            <a:t>Getting familiar with</a:t>
          </a:r>
          <a:r>
            <a:rPr lang="en-US" b="0" i="0" u="none" strike="noStrike" cap="none" baseline="0" noProof="0" dirty="0">
              <a:latin typeface="Gill Sans MT"/>
            </a:rPr>
            <a:t> first task</a:t>
          </a:r>
          <a:endParaRPr lang="en-US" dirty="0"/>
        </a:p>
      </dgm:t>
    </dgm:pt>
    <dgm:pt modelId="{2FD03C66-E88F-47F7-AE15-538107939B48}" type="parTrans" cxnId="{DC0C8D42-22C4-4F2F-8144-4D31E70276CA}">
      <dgm:prSet/>
      <dgm:spPr/>
    </dgm:pt>
    <dgm:pt modelId="{E27B2927-8B48-4528-B6E3-141DBAA33618}" type="sibTrans" cxnId="{DC0C8D42-22C4-4F2F-8144-4D31E70276CA}">
      <dgm:prSet/>
      <dgm:spPr/>
    </dgm:pt>
    <dgm:pt modelId="{692F3713-6781-45F9-A7EE-5610355B81ED}">
      <dgm:prSet phldrT="[Text]" phldr="0"/>
      <dgm:spPr/>
      <dgm:t>
        <a:bodyPr/>
        <a:lstStyle/>
        <a:p>
          <a:pPr rtl="0"/>
          <a:r>
            <a:rPr lang="en-US" dirty="0">
              <a:latin typeface="Gill Sans MT" panose="020B0502020104020203"/>
            </a:rPr>
            <a:t>First task</a:t>
          </a:r>
          <a:endParaRPr lang="en-US" dirty="0"/>
        </a:p>
      </dgm:t>
    </dgm:pt>
    <dgm:pt modelId="{E49C82D3-D852-4D37-9EBE-BD6679284192}" type="parTrans" cxnId="{BA1FEC2A-DA7E-4F0C-AFCC-3D1D85E5CEE7}">
      <dgm:prSet/>
      <dgm:spPr/>
    </dgm:pt>
    <dgm:pt modelId="{05546DAD-0847-401D-8BDA-8E1432BFDFE6}" type="sibTrans" cxnId="{BA1FEC2A-DA7E-4F0C-AFCC-3D1D85E5CEE7}">
      <dgm:prSet/>
      <dgm:spPr/>
    </dgm:pt>
    <dgm:pt modelId="{A79E6CB2-A870-4BDD-BCF9-5D1F973605C1}">
      <dgm:prSet phldrT="[Text]" phldr="0"/>
      <dgm:spPr/>
      <dgm:t>
        <a:bodyPr/>
        <a:lstStyle/>
        <a:p>
          <a:pPr rtl="0"/>
          <a:r>
            <a:rPr lang="en-US" dirty="0"/>
            <a:t>exploratory </a:t>
          </a:r>
          <a:r>
            <a:rPr lang="en-US" dirty="0">
              <a:latin typeface="Gill Sans MT" panose="020B0502020104020203"/>
            </a:rPr>
            <a:t>interview</a:t>
          </a:r>
          <a:endParaRPr lang="en-US" dirty="0"/>
        </a:p>
      </dgm:t>
    </dgm:pt>
    <dgm:pt modelId="{7DF451C3-0045-448B-99A2-C76789159E8D}" type="parTrans" cxnId="{EC41CAA9-F01C-4688-ADF0-D1BCD8D9698D}">
      <dgm:prSet/>
      <dgm:spPr/>
    </dgm:pt>
    <dgm:pt modelId="{B33D34B8-3C46-4148-A67C-3B47A51FEA73}" type="sibTrans" cxnId="{EC41CAA9-F01C-4688-ADF0-D1BCD8D9698D}">
      <dgm:prSet/>
      <dgm:spPr/>
    </dgm:pt>
    <dgm:pt modelId="{3044C896-D2EC-479D-9C14-4FC8E6187E65}">
      <dgm:prSet phldr="0"/>
      <dgm:spPr/>
      <dgm:t>
        <a:bodyPr/>
        <a:lstStyle/>
        <a:p>
          <a:pPr rtl="0"/>
          <a:r>
            <a:rPr lang="en-US" dirty="0">
              <a:latin typeface="Gill Sans MT" panose="020B0502020104020203"/>
            </a:rPr>
            <a:t>Second task</a:t>
          </a:r>
          <a:endParaRPr lang="en-US" dirty="0"/>
        </a:p>
      </dgm:t>
    </dgm:pt>
    <dgm:pt modelId="{D82E775D-3510-4520-A9B8-7A5C0CD07721}" type="parTrans" cxnId="{EC3EBEB6-2B36-44F5-87A8-73AB957A144A}">
      <dgm:prSet/>
      <dgm:spPr/>
    </dgm:pt>
    <dgm:pt modelId="{421FE752-89A2-4EC6-84D6-5D83DAD9262C}" type="sibTrans" cxnId="{EC3EBEB6-2B36-44F5-87A8-73AB957A144A}">
      <dgm:prSet/>
      <dgm:spPr/>
    </dgm:pt>
    <dgm:pt modelId="{9C2B2E8E-CA19-406B-9846-D81738829606}">
      <dgm:prSet phldr="0"/>
      <dgm:spPr/>
      <dgm:t>
        <a:bodyPr/>
        <a:lstStyle/>
        <a:p>
          <a:pPr rtl="0"/>
          <a:r>
            <a:rPr lang="en-US" dirty="0"/>
            <a:t>Getting familiar with </a:t>
          </a:r>
          <a:r>
            <a:rPr lang="en-US" dirty="0">
              <a:latin typeface="Gill Sans MT" panose="020B0502020104020203"/>
            </a:rPr>
            <a:t>second task</a:t>
          </a:r>
          <a:endParaRPr lang="en-US" dirty="0"/>
        </a:p>
      </dgm:t>
    </dgm:pt>
    <dgm:pt modelId="{1D88E218-8726-4005-A418-05F1C7FB7577}" type="parTrans" cxnId="{CBA5901E-D71D-4E96-9D37-59C7C3D998E1}">
      <dgm:prSet/>
      <dgm:spPr/>
    </dgm:pt>
    <dgm:pt modelId="{63C0F0A8-AA06-4BAE-B5C1-68738598476C}" type="sibTrans" cxnId="{CBA5901E-D71D-4E96-9D37-59C7C3D998E1}">
      <dgm:prSet/>
      <dgm:spPr/>
    </dgm:pt>
    <dgm:pt modelId="{EAADDC77-61D1-4F9E-BFCF-8DB0EF0D3522}" type="pres">
      <dgm:prSet presAssocID="{B0B67941-653E-425D-9F84-5A6A5A220CE7}" presName="Name0" presStyleCnt="0">
        <dgm:presLayoutVars>
          <dgm:dir/>
          <dgm:animLvl val="lvl"/>
          <dgm:resizeHandles val="exact"/>
        </dgm:presLayoutVars>
      </dgm:prSet>
      <dgm:spPr/>
    </dgm:pt>
    <dgm:pt modelId="{8EA469AC-CD2A-47DF-B71E-0A3B816CE762}" type="pres">
      <dgm:prSet presAssocID="{797A6C5B-100D-42BD-B6F7-7609F6E9B653}" presName="parTxOnly" presStyleLbl="node1" presStyleIdx="0" presStyleCnt="5">
        <dgm:presLayoutVars>
          <dgm:chMax val="0"/>
          <dgm:chPref val="0"/>
          <dgm:bulletEnabled val="1"/>
        </dgm:presLayoutVars>
      </dgm:prSet>
      <dgm:spPr/>
    </dgm:pt>
    <dgm:pt modelId="{53B0A79F-72E7-4765-9E67-869F5F635D9B}" type="pres">
      <dgm:prSet presAssocID="{E27B2927-8B48-4528-B6E3-141DBAA33618}" presName="parTxOnlySpace" presStyleCnt="0"/>
      <dgm:spPr/>
    </dgm:pt>
    <dgm:pt modelId="{A1D16A61-09C7-42F3-A314-141BF4358975}" type="pres">
      <dgm:prSet presAssocID="{692F3713-6781-45F9-A7EE-5610355B81ED}" presName="parTxOnly" presStyleLbl="node1" presStyleIdx="1" presStyleCnt="5">
        <dgm:presLayoutVars>
          <dgm:chMax val="0"/>
          <dgm:chPref val="0"/>
          <dgm:bulletEnabled val="1"/>
        </dgm:presLayoutVars>
      </dgm:prSet>
      <dgm:spPr/>
    </dgm:pt>
    <dgm:pt modelId="{A3EB0C53-C3F3-4F4D-83AA-8D064BF0AEF1}" type="pres">
      <dgm:prSet presAssocID="{05546DAD-0847-401D-8BDA-8E1432BFDFE6}" presName="parTxOnlySpace" presStyleCnt="0"/>
      <dgm:spPr/>
    </dgm:pt>
    <dgm:pt modelId="{266B997B-E2A9-4D09-A314-0D6BD1451C5D}" type="pres">
      <dgm:prSet presAssocID="{A79E6CB2-A870-4BDD-BCF9-5D1F973605C1}" presName="parTxOnly" presStyleLbl="node1" presStyleIdx="2" presStyleCnt="5">
        <dgm:presLayoutVars>
          <dgm:chMax val="0"/>
          <dgm:chPref val="0"/>
          <dgm:bulletEnabled val="1"/>
        </dgm:presLayoutVars>
      </dgm:prSet>
      <dgm:spPr/>
    </dgm:pt>
    <dgm:pt modelId="{0D88AEC0-4406-48A3-AF3A-BCDEBBF2F59A}" type="pres">
      <dgm:prSet presAssocID="{B33D34B8-3C46-4148-A67C-3B47A51FEA73}" presName="parTxOnlySpace" presStyleCnt="0"/>
      <dgm:spPr/>
    </dgm:pt>
    <dgm:pt modelId="{14295A72-CBDA-4C56-A675-899F3762A759}" type="pres">
      <dgm:prSet presAssocID="{9C2B2E8E-CA19-406B-9846-D81738829606}" presName="parTxOnly" presStyleLbl="node1" presStyleIdx="3" presStyleCnt="5">
        <dgm:presLayoutVars>
          <dgm:chMax val="0"/>
          <dgm:chPref val="0"/>
          <dgm:bulletEnabled val="1"/>
        </dgm:presLayoutVars>
      </dgm:prSet>
      <dgm:spPr/>
    </dgm:pt>
    <dgm:pt modelId="{7FC651BA-9D1B-48F8-A1AC-A5094D5C7918}" type="pres">
      <dgm:prSet presAssocID="{63C0F0A8-AA06-4BAE-B5C1-68738598476C}" presName="parTxOnlySpace" presStyleCnt="0"/>
      <dgm:spPr/>
    </dgm:pt>
    <dgm:pt modelId="{C0F7CCC7-0CA1-4027-A9C6-137216EC14D7}" type="pres">
      <dgm:prSet presAssocID="{3044C896-D2EC-479D-9C14-4FC8E6187E65}" presName="parTxOnly" presStyleLbl="node1" presStyleIdx="4" presStyleCnt="5">
        <dgm:presLayoutVars>
          <dgm:chMax val="0"/>
          <dgm:chPref val="0"/>
          <dgm:bulletEnabled val="1"/>
        </dgm:presLayoutVars>
      </dgm:prSet>
      <dgm:spPr/>
    </dgm:pt>
  </dgm:ptLst>
  <dgm:cxnLst>
    <dgm:cxn modelId="{CBA5901E-D71D-4E96-9D37-59C7C3D998E1}" srcId="{B0B67941-653E-425D-9F84-5A6A5A220CE7}" destId="{9C2B2E8E-CA19-406B-9846-D81738829606}" srcOrd="3" destOrd="0" parTransId="{1D88E218-8726-4005-A418-05F1C7FB7577}" sibTransId="{63C0F0A8-AA06-4BAE-B5C1-68738598476C}"/>
    <dgm:cxn modelId="{BA1FEC2A-DA7E-4F0C-AFCC-3D1D85E5CEE7}" srcId="{B0B67941-653E-425D-9F84-5A6A5A220CE7}" destId="{692F3713-6781-45F9-A7EE-5610355B81ED}" srcOrd="1" destOrd="0" parTransId="{E49C82D3-D852-4D37-9EBE-BD6679284192}" sibTransId="{05546DAD-0847-401D-8BDA-8E1432BFDFE6}"/>
    <dgm:cxn modelId="{DC0C8D42-22C4-4F2F-8144-4D31E70276CA}" srcId="{B0B67941-653E-425D-9F84-5A6A5A220CE7}" destId="{797A6C5B-100D-42BD-B6F7-7609F6E9B653}" srcOrd="0" destOrd="0" parTransId="{2FD03C66-E88F-47F7-AE15-538107939B48}" sibTransId="{E27B2927-8B48-4528-B6E3-141DBAA33618}"/>
    <dgm:cxn modelId="{EF7D2A81-2B53-4D03-BDAC-2CE71B1E5270}" type="presOf" srcId="{B0B67941-653E-425D-9F84-5A6A5A220CE7}" destId="{EAADDC77-61D1-4F9E-BFCF-8DB0EF0D3522}" srcOrd="0" destOrd="0" presId="urn:microsoft.com/office/officeart/2005/8/layout/chevron1"/>
    <dgm:cxn modelId="{EC41CAA9-F01C-4688-ADF0-D1BCD8D9698D}" srcId="{B0B67941-653E-425D-9F84-5A6A5A220CE7}" destId="{A79E6CB2-A870-4BDD-BCF9-5D1F973605C1}" srcOrd="2" destOrd="0" parTransId="{7DF451C3-0045-448B-99A2-C76789159E8D}" sibTransId="{B33D34B8-3C46-4148-A67C-3B47A51FEA73}"/>
    <dgm:cxn modelId="{EC3EBEB6-2B36-44F5-87A8-73AB957A144A}" srcId="{B0B67941-653E-425D-9F84-5A6A5A220CE7}" destId="{3044C896-D2EC-479D-9C14-4FC8E6187E65}" srcOrd="4" destOrd="0" parTransId="{D82E775D-3510-4520-A9B8-7A5C0CD07721}" sibTransId="{421FE752-89A2-4EC6-84D6-5D83DAD9262C}"/>
    <dgm:cxn modelId="{F25733BB-B0FD-427B-B8D8-3C3312CF40F3}" type="presOf" srcId="{3044C896-D2EC-479D-9C14-4FC8E6187E65}" destId="{C0F7CCC7-0CA1-4027-A9C6-137216EC14D7}" srcOrd="0" destOrd="0" presId="urn:microsoft.com/office/officeart/2005/8/layout/chevron1"/>
    <dgm:cxn modelId="{747529C9-FADF-4DC5-AFE7-2AC4110227B3}" type="presOf" srcId="{797A6C5B-100D-42BD-B6F7-7609F6E9B653}" destId="{8EA469AC-CD2A-47DF-B71E-0A3B816CE762}" srcOrd="0" destOrd="0" presId="urn:microsoft.com/office/officeart/2005/8/layout/chevron1"/>
    <dgm:cxn modelId="{80A427D8-1AB9-464C-908F-26234BA1563D}" type="presOf" srcId="{9C2B2E8E-CA19-406B-9846-D81738829606}" destId="{14295A72-CBDA-4C56-A675-899F3762A759}" srcOrd="0" destOrd="0" presId="urn:microsoft.com/office/officeart/2005/8/layout/chevron1"/>
    <dgm:cxn modelId="{D41737E5-A73E-4031-9FD9-FCB94D93E0C9}" type="presOf" srcId="{A79E6CB2-A870-4BDD-BCF9-5D1F973605C1}" destId="{266B997B-E2A9-4D09-A314-0D6BD1451C5D}" srcOrd="0" destOrd="0" presId="urn:microsoft.com/office/officeart/2005/8/layout/chevron1"/>
    <dgm:cxn modelId="{22786AFC-0FAE-4F6C-9FB4-84037691E40B}" type="presOf" srcId="{692F3713-6781-45F9-A7EE-5610355B81ED}" destId="{A1D16A61-09C7-42F3-A314-141BF4358975}" srcOrd="0" destOrd="0" presId="urn:microsoft.com/office/officeart/2005/8/layout/chevron1"/>
    <dgm:cxn modelId="{30FFCB3B-3633-4EE8-8F36-0FCB82362221}" type="presParOf" srcId="{EAADDC77-61D1-4F9E-BFCF-8DB0EF0D3522}" destId="{8EA469AC-CD2A-47DF-B71E-0A3B816CE762}" srcOrd="0" destOrd="0" presId="urn:microsoft.com/office/officeart/2005/8/layout/chevron1"/>
    <dgm:cxn modelId="{EE30D200-BD17-4899-B06C-DA4A29F596D1}" type="presParOf" srcId="{EAADDC77-61D1-4F9E-BFCF-8DB0EF0D3522}" destId="{53B0A79F-72E7-4765-9E67-869F5F635D9B}" srcOrd="1" destOrd="0" presId="urn:microsoft.com/office/officeart/2005/8/layout/chevron1"/>
    <dgm:cxn modelId="{30AB12F5-E838-4F61-A63B-5AD209CCCB61}" type="presParOf" srcId="{EAADDC77-61D1-4F9E-BFCF-8DB0EF0D3522}" destId="{A1D16A61-09C7-42F3-A314-141BF4358975}" srcOrd="2" destOrd="0" presId="urn:microsoft.com/office/officeart/2005/8/layout/chevron1"/>
    <dgm:cxn modelId="{19708000-3E5E-4F20-8541-CE5B5D239485}" type="presParOf" srcId="{EAADDC77-61D1-4F9E-BFCF-8DB0EF0D3522}" destId="{A3EB0C53-C3F3-4F4D-83AA-8D064BF0AEF1}" srcOrd="3" destOrd="0" presId="urn:microsoft.com/office/officeart/2005/8/layout/chevron1"/>
    <dgm:cxn modelId="{B8315BEA-2A44-4B93-B36A-70D005770545}" type="presParOf" srcId="{EAADDC77-61D1-4F9E-BFCF-8DB0EF0D3522}" destId="{266B997B-E2A9-4D09-A314-0D6BD1451C5D}" srcOrd="4" destOrd="0" presId="urn:microsoft.com/office/officeart/2005/8/layout/chevron1"/>
    <dgm:cxn modelId="{12D7CA6C-CEB3-4650-947D-891DF15C2F8F}" type="presParOf" srcId="{EAADDC77-61D1-4F9E-BFCF-8DB0EF0D3522}" destId="{0D88AEC0-4406-48A3-AF3A-BCDEBBF2F59A}" srcOrd="5" destOrd="0" presId="urn:microsoft.com/office/officeart/2005/8/layout/chevron1"/>
    <dgm:cxn modelId="{E32715FA-88C6-42DE-976E-33D9AC3D5F64}" type="presParOf" srcId="{EAADDC77-61D1-4F9E-BFCF-8DB0EF0D3522}" destId="{14295A72-CBDA-4C56-A675-899F3762A759}" srcOrd="6" destOrd="0" presId="urn:microsoft.com/office/officeart/2005/8/layout/chevron1"/>
    <dgm:cxn modelId="{FD6B447E-0B8A-45C2-A74D-9A62C0C9E10F}" type="presParOf" srcId="{EAADDC77-61D1-4F9E-BFCF-8DB0EF0D3522}" destId="{7FC651BA-9D1B-48F8-A1AC-A5094D5C7918}" srcOrd="7" destOrd="0" presId="urn:microsoft.com/office/officeart/2005/8/layout/chevron1"/>
    <dgm:cxn modelId="{53168BD5-EDF6-4ADB-A494-AD2E8FC5B1F0}" type="presParOf" srcId="{EAADDC77-61D1-4F9E-BFCF-8DB0EF0D3522}" destId="{C0F7CCC7-0CA1-4027-A9C6-137216EC14D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4C19D-2226-4D45-919E-0BC518993B27}" type="doc">
      <dgm:prSet loTypeId="urn:microsoft.com/office/officeart/2005/8/layout/chevron1" loCatId="process" qsTypeId="urn:microsoft.com/office/officeart/2005/8/quickstyle/simple1" qsCatId="simple" csTypeId="urn:microsoft.com/office/officeart/2005/8/colors/accent1_2" csCatId="accent1" phldr="1"/>
      <dgm:spPr/>
    </dgm:pt>
    <dgm:pt modelId="{36FF9178-2BF7-436D-9D25-FFC0DD8D1E58}">
      <dgm:prSet phldrT="[Text]" phldr="0"/>
      <dgm:spPr/>
      <dgm:t>
        <a:bodyPr/>
        <a:lstStyle/>
        <a:p>
          <a:pPr rtl="0"/>
          <a:r>
            <a:rPr lang="en-US">
              <a:latin typeface="Gill Sans MT" panose="020B0502020104020203"/>
            </a:rPr>
            <a:t>Tutorial </a:t>
          </a:r>
          <a:r>
            <a:rPr lang="en-US"/>
            <a:t>on Eclipse</a:t>
          </a:r>
          <a:r>
            <a:rPr lang="en-US">
              <a:latin typeface="Gill Sans MT" panose="020B0502020104020203"/>
            </a:rPr>
            <a:t> </a:t>
          </a:r>
          <a:endParaRPr lang="en-US"/>
        </a:p>
      </dgm:t>
    </dgm:pt>
    <dgm:pt modelId="{62E53037-E3B4-454F-850A-1371B471A099}" type="parTrans" cxnId="{1A328913-F4E2-4066-AD1B-DCD4D69ACA4C}">
      <dgm:prSet/>
      <dgm:spPr/>
    </dgm:pt>
    <dgm:pt modelId="{EC2F0A58-87CE-46C3-B947-118E3D2FDD67}" type="sibTrans" cxnId="{1A328913-F4E2-4066-AD1B-DCD4D69ACA4C}">
      <dgm:prSet/>
      <dgm:spPr/>
    </dgm:pt>
    <dgm:pt modelId="{1CBEB4D6-75C1-4EC6-B403-4EEBC93B95C6}">
      <dgm:prSet phldrT="[Text]" phldr="0"/>
      <dgm:spPr/>
      <dgm:t>
        <a:bodyPr/>
        <a:lstStyle/>
        <a:p>
          <a:pPr rtl="0"/>
          <a:r>
            <a:rPr lang="en-US">
              <a:latin typeface="Gill Sans MT" panose="020B0502020104020203"/>
            </a:rPr>
            <a:t>Get familiar with </a:t>
          </a:r>
          <a:r>
            <a:rPr lang="en-US"/>
            <a:t>task relevant classes</a:t>
          </a:r>
          <a:r>
            <a:rPr lang="en-US">
              <a:latin typeface="Gill Sans MT" panose="020B0502020104020203"/>
            </a:rPr>
            <a:t> </a:t>
          </a:r>
          <a:endParaRPr lang="en-US"/>
        </a:p>
      </dgm:t>
    </dgm:pt>
    <dgm:pt modelId="{1E24436B-01DA-4D89-A1CA-CC03470BF659}" type="parTrans" cxnId="{2D0E9682-7174-44AA-957C-6A4C25879A93}">
      <dgm:prSet/>
      <dgm:spPr/>
    </dgm:pt>
    <dgm:pt modelId="{84669751-8175-4D09-B194-89ACCEC102D0}" type="sibTrans" cxnId="{2D0E9682-7174-44AA-957C-6A4C25879A93}">
      <dgm:prSet/>
      <dgm:spPr/>
    </dgm:pt>
    <dgm:pt modelId="{6882EFC5-E8D4-4ED2-8385-08A2135EF6F0}">
      <dgm:prSet phldrT="[Text]" phldr="0"/>
      <dgm:spPr/>
      <dgm:t>
        <a:bodyPr/>
        <a:lstStyle/>
        <a:p>
          <a:pPr rtl="0"/>
          <a:r>
            <a:rPr lang="en-US">
              <a:latin typeface="Gill Sans MT" panose="020B0502020104020203"/>
            </a:rPr>
            <a:t>JEdit </a:t>
          </a:r>
          <a:r>
            <a:rPr lang="en-US"/>
            <a:t>tutorial</a:t>
          </a:r>
          <a:r>
            <a:rPr lang="en-US">
              <a:latin typeface="Gill Sans MT" panose="020B0502020104020203"/>
            </a:rPr>
            <a:t> </a:t>
          </a:r>
          <a:endParaRPr lang="en-US"/>
        </a:p>
      </dgm:t>
    </dgm:pt>
    <dgm:pt modelId="{0E0C1E36-87C3-4B32-8ABD-B312B9478747}" type="parTrans" cxnId="{39CB1BC2-5BE7-4FB1-B0B1-9132DFED372A}">
      <dgm:prSet/>
      <dgm:spPr/>
    </dgm:pt>
    <dgm:pt modelId="{3F1E999A-AAD7-4EA7-A35E-9636DCA60666}" type="sibTrans" cxnId="{39CB1BC2-5BE7-4FB1-B0B1-9132DFED372A}">
      <dgm:prSet/>
      <dgm:spPr/>
    </dgm:pt>
    <dgm:pt modelId="{07CB6CA6-9A86-40A1-A108-CF2CD5B0DF56}" type="pres">
      <dgm:prSet presAssocID="{8624C19D-2226-4D45-919E-0BC518993B27}" presName="Name0" presStyleCnt="0">
        <dgm:presLayoutVars>
          <dgm:dir/>
          <dgm:animLvl val="lvl"/>
          <dgm:resizeHandles val="exact"/>
        </dgm:presLayoutVars>
      </dgm:prSet>
      <dgm:spPr/>
    </dgm:pt>
    <dgm:pt modelId="{5F9F7CF9-75CA-4494-9EC9-091DEB837CE4}" type="pres">
      <dgm:prSet presAssocID="{36FF9178-2BF7-436D-9D25-FFC0DD8D1E58}" presName="parTxOnly" presStyleLbl="node1" presStyleIdx="0" presStyleCnt="3">
        <dgm:presLayoutVars>
          <dgm:chMax val="0"/>
          <dgm:chPref val="0"/>
          <dgm:bulletEnabled val="1"/>
        </dgm:presLayoutVars>
      </dgm:prSet>
      <dgm:spPr/>
    </dgm:pt>
    <dgm:pt modelId="{E3366040-B84C-4776-9AD3-48DEE65AB74D}" type="pres">
      <dgm:prSet presAssocID="{EC2F0A58-87CE-46C3-B947-118E3D2FDD67}" presName="parTxOnlySpace" presStyleCnt="0"/>
      <dgm:spPr/>
    </dgm:pt>
    <dgm:pt modelId="{513EF31D-5EA4-4894-B78D-338C8663C7CE}" type="pres">
      <dgm:prSet presAssocID="{1CBEB4D6-75C1-4EC6-B403-4EEBC93B95C6}" presName="parTxOnly" presStyleLbl="node1" presStyleIdx="1" presStyleCnt="3">
        <dgm:presLayoutVars>
          <dgm:chMax val="0"/>
          <dgm:chPref val="0"/>
          <dgm:bulletEnabled val="1"/>
        </dgm:presLayoutVars>
      </dgm:prSet>
      <dgm:spPr/>
    </dgm:pt>
    <dgm:pt modelId="{98CAF357-1095-4775-B077-655FFA672977}" type="pres">
      <dgm:prSet presAssocID="{84669751-8175-4D09-B194-89ACCEC102D0}" presName="parTxOnlySpace" presStyleCnt="0"/>
      <dgm:spPr/>
    </dgm:pt>
    <dgm:pt modelId="{7BB1D3F4-307A-47F4-8CEB-1F9347091F3D}" type="pres">
      <dgm:prSet presAssocID="{6882EFC5-E8D4-4ED2-8385-08A2135EF6F0}" presName="parTxOnly" presStyleLbl="node1" presStyleIdx="2" presStyleCnt="3">
        <dgm:presLayoutVars>
          <dgm:chMax val="0"/>
          <dgm:chPref val="0"/>
          <dgm:bulletEnabled val="1"/>
        </dgm:presLayoutVars>
      </dgm:prSet>
      <dgm:spPr/>
    </dgm:pt>
  </dgm:ptLst>
  <dgm:cxnLst>
    <dgm:cxn modelId="{1A328913-F4E2-4066-AD1B-DCD4D69ACA4C}" srcId="{8624C19D-2226-4D45-919E-0BC518993B27}" destId="{36FF9178-2BF7-436D-9D25-FFC0DD8D1E58}" srcOrd="0" destOrd="0" parTransId="{62E53037-E3B4-454F-850A-1371B471A099}" sibTransId="{EC2F0A58-87CE-46C3-B947-118E3D2FDD67}"/>
    <dgm:cxn modelId="{2D0E9682-7174-44AA-957C-6A4C25879A93}" srcId="{8624C19D-2226-4D45-919E-0BC518993B27}" destId="{1CBEB4D6-75C1-4EC6-B403-4EEBC93B95C6}" srcOrd="1" destOrd="0" parTransId="{1E24436B-01DA-4D89-A1CA-CC03470BF659}" sibTransId="{84669751-8175-4D09-B194-89ACCEC102D0}"/>
    <dgm:cxn modelId="{D9CC4186-5A6C-48D1-BA82-35303A6E1C3F}" type="presOf" srcId="{1CBEB4D6-75C1-4EC6-B403-4EEBC93B95C6}" destId="{513EF31D-5EA4-4894-B78D-338C8663C7CE}" srcOrd="0" destOrd="0" presId="urn:microsoft.com/office/officeart/2005/8/layout/chevron1"/>
    <dgm:cxn modelId="{ABF623AB-256F-471E-9A0F-E242FD899CF8}" type="presOf" srcId="{8624C19D-2226-4D45-919E-0BC518993B27}" destId="{07CB6CA6-9A86-40A1-A108-CF2CD5B0DF56}" srcOrd="0" destOrd="0" presId="urn:microsoft.com/office/officeart/2005/8/layout/chevron1"/>
    <dgm:cxn modelId="{AC8F96B4-1A61-4459-980E-6DA20BB17F0D}" type="presOf" srcId="{6882EFC5-E8D4-4ED2-8385-08A2135EF6F0}" destId="{7BB1D3F4-307A-47F4-8CEB-1F9347091F3D}" srcOrd="0" destOrd="0" presId="urn:microsoft.com/office/officeart/2005/8/layout/chevron1"/>
    <dgm:cxn modelId="{39CB1BC2-5BE7-4FB1-B0B1-9132DFED372A}" srcId="{8624C19D-2226-4D45-919E-0BC518993B27}" destId="{6882EFC5-E8D4-4ED2-8385-08A2135EF6F0}" srcOrd="2" destOrd="0" parTransId="{0E0C1E36-87C3-4B32-8ABD-B312B9478747}" sibTransId="{3F1E999A-AAD7-4EA7-A35E-9636DCA60666}"/>
    <dgm:cxn modelId="{1337FFF1-1B16-4D07-813D-8459FFF6FB1E}" type="presOf" srcId="{36FF9178-2BF7-436D-9D25-FFC0DD8D1E58}" destId="{5F9F7CF9-75CA-4494-9EC9-091DEB837CE4}" srcOrd="0" destOrd="0" presId="urn:microsoft.com/office/officeart/2005/8/layout/chevron1"/>
    <dgm:cxn modelId="{1414E0D7-A393-4E2B-82DC-4C4D948CCBA0}" type="presParOf" srcId="{07CB6CA6-9A86-40A1-A108-CF2CD5B0DF56}" destId="{5F9F7CF9-75CA-4494-9EC9-091DEB837CE4}" srcOrd="0" destOrd="0" presId="urn:microsoft.com/office/officeart/2005/8/layout/chevron1"/>
    <dgm:cxn modelId="{776FEFD4-A30F-4DDB-95AA-2AB8C7179749}" type="presParOf" srcId="{07CB6CA6-9A86-40A1-A108-CF2CD5B0DF56}" destId="{E3366040-B84C-4776-9AD3-48DEE65AB74D}" srcOrd="1" destOrd="0" presId="urn:microsoft.com/office/officeart/2005/8/layout/chevron1"/>
    <dgm:cxn modelId="{F0492F0A-E180-466B-8602-5329C413FABE}" type="presParOf" srcId="{07CB6CA6-9A86-40A1-A108-CF2CD5B0DF56}" destId="{513EF31D-5EA4-4894-B78D-338C8663C7CE}" srcOrd="2" destOrd="0" presId="urn:microsoft.com/office/officeart/2005/8/layout/chevron1"/>
    <dgm:cxn modelId="{1DD155DC-A05B-4C93-BF5E-F433F18F25CB}" type="presParOf" srcId="{07CB6CA6-9A86-40A1-A108-CF2CD5B0DF56}" destId="{98CAF357-1095-4775-B077-655FFA672977}" srcOrd="3" destOrd="0" presId="urn:microsoft.com/office/officeart/2005/8/layout/chevron1"/>
    <dgm:cxn modelId="{F325E928-63E7-474D-900B-20CB376F5AEF}" type="presParOf" srcId="{07CB6CA6-9A86-40A1-A108-CF2CD5B0DF56}" destId="{7BB1D3F4-307A-47F4-8CEB-1F9347091F3D}"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469AC-CD2A-47DF-B71E-0A3B816CE762}">
      <dsp:nvSpPr>
        <dsp:cNvPr id="0" name=""/>
        <dsp:cNvSpPr/>
      </dsp:nvSpPr>
      <dsp:spPr>
        <a:xfrm>
          <a:off x="1699" y="3810127"/>
          <a:ext cx="1512591" cy="60503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Gill Sans MT" panose="020B0502020104020203"/>
            </a:rPr>
            <a:t>Getting familiar with</a:t>
          </a:r>
          <a:r>
            <a:rPr lang="en-US" sz="1300" b="0" i="0" u="none" strike="noStrike" kern="1200" cap="none" baseline="0" noProof="0" dirty="0">
              <a:latin typeface="Gill Sans MT"/>
            </a:rPr>
            <a:t> first task</a:t>
          </a:r>
          <a:endParaRPr lang="en-US" sz="1300" kern="1200" dirty="0"/>
        </a:p>
      </dsp:txBody>
      <dsp:txXfrm>
        <a:off x="304217" y="3810127"/>
        <a:ext cx="907555" cy="605036"/>
      </dsp:txXfrm>
    </dsp:sp>
    <dsp:sp modelId="{A1D16A61-09C7-42F3-A314-141BF4358975}">
      <dsp:nvSpPr>
        <dsp:cNvPr id="0" name=""/>
        <dsp:cNvSpPr/>
      </dsp:nvSpPr>
      <dsp:spPr>
        <a:xfrm>
          <a:off x="1363032" y="3810127"/>
          <a:ext cx="1512591" cy="60503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Gill Sans MT" panose="020B0502020104020203"/>
            </a:rPr>
            <a:t>First task</a:t>
          </a:r>
          <a:endParaRPr lang="en-US" sz="1300" kern="1200" dirty="0"/>
        </a:p>
      </dsp:txBody>
      <dsp:txXfrm>
        <a:off x="1665550" y="3810127"/>
        <a:ext cx="907555" cy="605036"/>
      </dsp:txXfrm>
    </dsp:sp>
    <dsp:sp modelId="{266B997B-E2A9-4D09-A314-0D6BD1451C5D}">
      <dsp:nvSpPr>
        <dsp:cNvPr id="0" name=""/>
        <dsp:cNvSpPr/>
      </dsp:nvSpPr>
      <dsp:spPr>
        <a:xfrm>
          <a:off x="2724364" y="3810127"/>
          <a:ext cx="1512591" cy="60503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en-US" sz="1300" kern="1200" dirty="0"/>
            <a:t>exploratory </a:t>
          </a:r>
          <a:r>
            <a:rPr lang="en-US" sz="1300" kern="1200" dirty="0">
              <a:latin typeface="Gill Sans MT" panose="020B0502020104020203"/>
            </a:rPr>
            <a:t>interview</a:t>
          </a:r>
          <a:endParaRPr lang="en-US" sz="1300" kern="1200" dirty="0"/>
        </a:p>
      </dsp:txBody>
      <dsp:txXfrm>
        <a:off x="3026882" y="3810127"/>
        <a:ext cx="907555" cy="605036"/>
      </dsp:txXfrm>
    </dsp:sp>
    <dsp:sp modelId="{14295A72-CBDA-4C56-A675-899F3762A759}">
      <dsp:nvSpPr>
        <dsp:cNvPr id="0" name=""/>
        <dsp:cNvSpPr/>
      </dsp:nvSpPr>
      <dsp:spPr>
        <a:xfrm>
          <a:off x="4085697" y="3810127"/>
          <a:ext cx="1512591" cy="60503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en-US" sz="1300" kern="1200" dirty="0"/>
            <a:t>Getting familiar with </a:t>
          </a:r>
          <a:r>
            <a:rPr lang="en-US" sz="1300" kern="1200" dirty="0">
              <a:latin typeface="Gill Sans MT" panose="020B0502020104020203"/>
            </a:rPr>
            <a:t>second task</a:t>
          </a:r>
          <a:endParaRPr lang="en-US" sz="1300" kern="1200" dirty="0"/>
        </a:p>
      </dsp:txBody>
      <dsp:txXfrm>
        <a:off x="4388215" y="3810127"/>
        <a:ext cx="907555" cy="605036"/>
      </dsp:txXfrm>
    </dsp:sp>
    <dsp:sp modelId="{C0F7CCC7-0CA1-4027-A9C6-137216EC14D7}">
      <dsp:nvSpPr>
        <dsp:cNvPr id="0" name=""/>
        <dsp:cNvSpPr/>
      </dsp:nvSpPr>
      <dsp:spPr>
        <a:xfrm>
          <a:off x="5447029" y="3810127"/>
          <a:ext cx="1512591" cy="605036"/>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Gill Sans MT" panose="020B0502020104020203"/>
            </a:rPr>
            <a:t>Second task</a:t>
          </a:r>
          <a:endParaRPr lang="en-US" sz="1300" kern="1200" dirty="0"/>
        </a:p>
      </dsp:txBody>
      <dsp:txXfrm>
        <a:off x="5749547" y="3810127"/>
        <a:ext cx="907555" cy="605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F7CF9-75CA-4494-9EC9-091DEB837CE4}">
      <dsp:nvSpPr>
        <dsp:cNvPr id="0" name=""/>
        <dsp:cNvSpPr/>
      </dsp:nvSpPr>
      <dsp:spPr>
        <a:xfrm>
          <a:off x="1351" y="1561797"/>
          <a:ext cx="1646735" cy="658694"/>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rtl="0">
            <a:lnSpc>
              <a:spcPct val="90000"/>
            </a:lnSpc>
            <a:spcBef>
              <a:spcPct val="0"/>
            </a:spcBef>
            <a:spcAft>
              <a:spcPct val="35000"/>
            </a:spcAft>
            <a:buNone/>
          </a:pPr>
          <a:r>
            <a:rPr lang="en-US" sz="1100" kern="1200">
              <a:latin typeface="Gill Sans MT" panose="020B0502020104020203"/>
            </a:rPr>
            <a:t>Tutorial </a:t>
          </a:r>
          <a:r>
            <a:rPr lang="en-US" sz="1100" kern="1200"/>
            <a:t>on Eclipse</a:t>
          </a:r>
          <a:r>
            <a:rPr lang="en-US" sz="1100" kern="1200">
              <a:latin typeface="Gill Sans MT" panose="020B0502020104020203"/>
            </a:rPr>
            <a:t> </a:t>
          </a:r>
          <a:endParaRPr lang="en-US" sz="1100" kern="1200"/>
        </a:p>
      </dsp:txBody>
      <dsp:txXfrm>
        <a:off x="330698" y="1561797"/>
        <a:ext cx="988041" cy="658694"/>
      </dsp:txXfrm>
    </dsp:sp>
    <dsp:sp modelId="{513EF31D-5EA4-4894-B78D-338C8663C7CE}">
      <dsp:nvSpPr>
        <dsp:cNvPr id="0" name=""/>
        <dsp:cNvSpPr/>
      </dsp:nvSpPr>
      <dsp:spPr>
        <a:xfrm>
          <a:off x="1483413" y="1561797"/>
          <a:ext cx="1646735" cy="658694"/>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rtl="0">
            <a:lnSpc>
              <a:spcPct val="90000"/>
            </a:lnSpc>
            <a:spcBef>
              <a:spcPct val="0"/>
            </a:spcBef>
            <a:spcAft>
              <a:spcPct val="35000"/>
            </a:spcAft>
            <a:buNone/>
          </a:pPr>
          <a:r>
            <a:rPr lang="en-US" sz="1100" kern="1200">
              <a:latin typeface="Gill Sans MT" panose="020B0502020104020203"/>
            </a:rPr>
            <a:t>Get familiar with </a:t>
          </a:r>
          <a:r>
            <a:rPr lang="en-US" sz="1100" kern="1200"/>
            <a:t>task relevant classes</a:t>
          </a:r>
          <a:r>
            <a:rPr lang="en-US" sz="1100" kern="1200">
              <a:latin typeface="Gill Sans MT" panose="020B0502020104020203"/>
            </a:rPr>
            <a:t> </a:t>
          </a:r>
          <a:endParaRPr lang="en-US" sz="1100" kern="1200"/>
        </a:p>
      </dsp:txBody>
      <dsp:txXfrm>
        <a:off x="1812760" y="1561797"/>
        <a:ext cx="988041" cy="658694"/>
      </dsp:txXfrm>
    </dsp:sp>
    <dsp:sp modelId="{7BB1D3F4-307A-47F4-8CEB-1F9347091F3D}">
      <dsp:nvSpPr>
        <dsp:cNvPr id="0" name=""/>
        <dsp:cNvSpPr/>
      </dsp:nvSpPr>
      <dsp:spPr>
        <a:xfrm>
          <a:off x="2965475" y="1561797"/>
          <a:ext cx="1646735" cy="658694"/>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rtl="0">
            <a:lnSpc>
              <a:spcPct val="90000"/>
            </a:lnSpc>
            <a:spcBef>
              <a:spcPct val="0"/>
            </a:spcBef>
            <a:spcAft>
              <a:spcPct val="35000"/>
            </a:spcAft>
            <a:buNone/>
          </a:pPr>
          <a:r>
            <a:rPr lang="en-US" sz="1100" kern="1200">
              <a:latin typeface="Gill Sans MT" panose="020B0502020104020203"/>
            </a:rPr>
            <a:t>JEdit </a:t>
          </a:r>
          <a:r>
            <a:rPr lang="en-US" sz="1100" kern="1200"/>
            <a:t>tutorial</a:t>
          </a:r>
          <a:r>
            <a:rPr lang="en-US" sz="1100" kern="1200">
              <a:latin typeface="Gill Sans MT" panose="020B0502020104020203"/>
            </a:rPr>
            <a:t> </a:t>
          </a:r>
          <a:endParaRPr lang="en-US" sz="1100" kern="1200"/>
        </a:p>
      </dsp:txBody>
      <dsp:txXfrm>
        <a:off x="3294822" y="1561797"/>
        <a:ext cx="988041" cy="6586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FF2E6-DE13-468F-BB84-93A703F1401B}" type="datetimeFigureOut">
              <a:rPr lang="en-US"/>
              <a:t>9/16/2019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A5C66-6D61-461A-B334-6692ABB955D0}" type="slidenum">
              <a:rPr lang="en-US"/>
              <a:t>‹#›</a:t>
            </a:fld>
            <a:endParaRPr lang="en-US"/>
          </a:p>
        </p:txBody>
      </p:sp>
    </p:spTree>
    <p:extLst>
      <p:ext uri="{BB962C8B-B14F-4D97-AF65-F5344CB8AC3E}">
        <p14:creationId xmlns:p14="http://schemas.microsoft.com/office/powerpoint/2010/main" val="3954794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Experts possess knowledge about the program they are comprehending, but little is knowing about how this knowledge helped developers to work more </a:t>
            </a:r>
            <a:r>
              <a:rPr lang="en-US" dirty="0" err="1">
                <a:cs typeface="Calibri"/>
              </a:rPr>
              <a:t>effectivly</a:t>
            </a:r>
            <a:r>
              <a:rPr lang="en-US" dirty="0">
                <a:cs typeface="Calibri"/>
              </a:rPr>
              <a:t>.</a:t>
            </a:r>
          </a:p>
        </p:txBody>
      </p:sp>
      <p:sp>
        <p:nvSpPr>
          <p:cNvPr id="4" name="Slide Number Placeholder 3"/>
          <p:cNvSpPr>
            <a:spLocks noGrp="1"/>
          </p:cNvSpPr>
          <p:nvPr>
            <p:ph type="sldNum" sz="quarter" idx="5"/>
          </p:nvPr>
        </p:nvSpPr>
        <p:spPr/>
        <p:txBody>
          <a:bodyPr/>
          <a:lstStyle/>
          <a:p>
            <a:fld id="{B13A5C66-6D61-461A-B334-6692ABB955D0}" type="slidenum">
              <a:rPr lang="en-US"/>
              <a:t>‹#›</a:t>
            </a:fld>
            <a:endParaRPr lang="en-US"/>
          </a:p>
        </p:txBody>
      </p:sp>
    </p:spTree>
    <p:extLst>
      <p:ext uri="{BB962C8B-B14F-4D97-AF65-F5344CB8AC3E}">
        <p14:creationId xmlns:p14="http://schemas.microsoft.com/office/powerpoint/2010/main" val="295836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Proposing facts is iterative process of generating hypotheses and refinement by learning new facts.</a:t>
            </a:r>
          </a:p>
        </p:txBody>
      </p:sp>
      <p:sp>
        <p:nvSpPr>
          <p:cNvPr id="4" name="Slide Number Placeholder 3"/>
          <p:cNvSpPr>
            <a:spLocks noGrp="1"/>
          </p:cNvSpPr>
          <p:nvPr>
            <p:ph type="sldNum" sz="quarter" idx="5"/>
          </p:nvPr>
        </p:nvSpPr>
        <p:spPr/>
        <p:txBody>
          <a:bodyPr/>
          <a:lstStyle/>
          <a:p>
            <a:fld id="{B13A5C66-6D61-461A-B334-6692ABB955D0}" type="slidenum">
              <a:rPr lang="en-US"/>
              <a:t>11</a:t>
            </a:fld>
            <a:endParaRPr lang="en-US"/>
          </a:p>
        </p:txBody>
      </p:sp>
    </p:spTree>
    <p:extLst>
      <p:ext uri="{BB962C8B-B14F-4D97-AF65-F5344CB8AC3E}">
        <p14:creationId xmlns:p14="http://schemas.microsoft.com/office/powerpoint/2010/main" val="59385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observed one situation where many participants made the same change – 8 participants extracted a fold update method from getFoldLevel. more experienced participants did this more quickly. An expert extracted it merely to better understand it. Other participants intended it as their final change. </a:t>
            </a:r>
          </a:p>
        </p:txBody>
      </p:sp>
      <p:sp>
        <p:nvSpPr>
          <p:cNvPr id="4" name="Slide Number Placeholder 3"/>
          <p:cNvSpPr>
            <a:spLocks noGrp="1"/>
          </p:cNvSpPr>
          <p:nvPr>
            <p:ph type="sldNum" sz="quarter" idx="5"/>
          </p:nvPr>
        </p:nvSpPr>
        <p:spPr/>
        <p:txBody>
          <a:bodyPr/>
          <a:lstStyle/>
          <a:p>
            <a:fld id="{B13A5C66-6D61-461A-B334-6692ABB955D0}" type="slidenum">
              <a:rPr lang="en-US"/>
              <a:t>12</a:t>
            </a:fld>
            <a:endParaRPr lang="en-US"/>
          </a:p>
        </p:txBody>
      </p:sp>
    </p:spTree>
    <p:extLst>
      <p:ext uri="{BB962C8B-B14F-4D97-AF65-F5344CB8AC3E}">
        <p14:creationId xmlns:p14="http://schemas.microsoft.com/office/powerpoint/2010/main" val="304400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observed one situation where many participants made the same change – 8 participants extracted a fold update method from getFoldLevel. more experienced participants did this more quickly. An expert extracted it merely to better understand it. Other participants intended it as their final change. </a:t>
            </a:r>
          </a:p>
        </p:txBody>
      </p:sp>
      <p:sp>
        <p:nvSpPr>
          <p:cNvPr id="4" name="Slide Number Placeholder 3"/>
          <p:cNvSpPr>
            <a:spLocks noGrp="1"/>
          </p:cNvSpPr>
          <p:nvPr>
            <p:ph type="sldNum" sz="quarter" idx="5"/>
          </p:nvPr>
        </p:nvSpPr>
        <p:spPr/>
        <p:txBody>
          <a:bodyPr/>
          <a:lstStyle/>
          <a:p>
            <a:fld id="{B13A5C66-6D61-461A-B334-6692ABB955D0}" type="slidenum">
              <a:rPr lang="en-US"/>
              <a:t>13</a:t>
            </a:fld>
            <a:endParaRPr lang="en-US"/>
          </a:p>
        </p:txBody>
      </p:sp>
    </p:spTree>
    <p:extLst>
      <p:ext uri="{BB962C8B-B14F-4D97-AF65-F5344CB8AC3E}">
        <p14:creationId xmlns:p14="http://schemas.microsoft.com/office/powerpoint/2010/main" val="417540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13A5C66-6D61-461A-B334-6692ABB955D0}" type="slidenum">
              <a:rPr lang="en-US"/>
              <a:t>14</a:t>
            </a:fld>
            <a:endParaRPr lang="en-US"/>
          </a:p>
        </p:txBody>
      </p:sp>
    </p:spTree>
    <p:extLst>
      <p:ext uri="{BB962C8B-B14F-4D97-AF65-F5344CB8AC3E}">
        <p14:creationId xmlns:p14="http://schemas.microsoft.com/office/powerpoint/2010/main" val="77580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Thirteen participants were recruited from undergraduate students, masters students, doctoral students, and staff at Carnegie Mellon University </a:t>
            </a:r>
          </a:p>
        </p:txBody>
      </p:sp>
      <p:sp>
        <p:nvSpPr>
          <p:cNvPr id="4" name="Slide Number Placeholder 3"/>
          <p:cNvSpPr>
            <a:spLocks noGrp="1"/>
          </p:cNvSpPr>
          <p:nvPr>
            <p:ph type="sldNum" sz="quarter" idx="5"/>
          </p:nvPr>
        </p:nvSpPr>
        <p:spPr/>
        <p:txBody>
          <a:bodyPr/>
          <a:lstStyle/>
          <a:p>
            <a:fld id="{B13A5C66-6D61-461A-B334-6692ABB955D0}" type="slidenum">
              <a:rPr lang="en-US"/>
              <a:t>3</a:t>
            </a:fld>
            <a:endParaRPr lang="en-US"/>
          </a:p>
        </p:txBody>
      </p:sp>
    </p:spTree>
    <p:extLst>
      <p:ext uri="{BB962C8B-B14F-4D97-AF65-F5344CB8AC3E}">
        <p14:creationId xmlns:p14="http://schemas.microsoft.com/office/powerpoint/2010/main" val="54694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poor experiences with functional change tasks, we picked nonfunctional tasks focused on improving the design rather than implementing features or fixing bugs</a:t>
            </a:r>
          </a:p>
        </p:txBody>
      </p:sp>
      <p:sp>
        <p:nvSpPr>
          <p:cNvPr id="4" name="Slide Number Placeholder 3"/>
          <p:cNvSpPr>
            <a:spLocks noGrp="1"/>
          </p:cNvSpPr>
          <p:nvPr>
            <p:ph type="sldNum" sz="quarter" idx="5"/>
          </p:nvPr>
        </p:nvSpPr>
        <p:spPr/>
        <p:txBody>
          <a:bodyPr/>
          <a:lstStyle/>
          <a:p>
            <a:fld id="{B13A5C66-6D61-461A-B334-6692ABB955D0}" type="slidenum">
              <a:rPr lang="en-US"/>
              <a:t>4</a:t>
            </a:fld>
            <a:endParaRPr lang="en-US"/>
          </a:p>
        </p:txBody>
      </p:sp>
    </p:spTree>
    <p:extLst>
      <p:ext uri="{BB962C8B-B14F-4D97-AF65-F5344CB8AC3E}">
        <p14:creationId xmlns:p14="http://schemas.microsoft.com/office/powerpoint/2010/main" val="394598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poor experiences with functional change tasks, we picked nonfunctional tasks focused on improving the design rather than implementing features or fixing bugs</a:t>
            </a:r>
          </a:p>
        </p:txBody>
      </p:sp>
      <p:sp>
        <p:nvSpPr>
          <p:cNvPr id="4" name="Slide Number Placeholder 3"/>
          <p:cNvSpPr>
            <a:spLocks noGrp="1"/>
          </p:cNvSpPr>
          <p:nvPr>
            <p:ph type="sldNum" sz="quarter" idx="5"/>
          </p:nvPr>
        </p:nvSpPr>
        <p:spPr/>
        <p:txBody>
          <a:bodyPr/>
          <a:lstStyle/>
          <a:p>
            <a:fld id="{B13A5C66-6D61-461A-B334-6692ABB955D0}" type="slidenum">
              <a:rPr lang="en-US"/>
              <a:t>5</a:t>
            </a:fld>
            <a:endParaRPr lang="en-US"/>
          </a:p>
        </p:txBody>
      </p:sp>
    </p:spTree>
    <p:extLst>
      <p:ext uri="{BB962C8B-B14F-4D97-AF65-F5344CB8AC3E}">
        <p14:creationId xmlns:p14="http://schemas.microsoft.com/office/powerpoint/2010/main" val="5949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poor experiences with functional change tasks, we picked nonfunctional tasks focused on improving the design raChanges made by two of the experts addressed the cause of the design problem by removing the need for doDelayedUpdate to force fold update. One (L) moved the fold update to two methods in JEditBuffer which are called after the buffer changes. Another (M) moved the fold update to isFoldStart within JEditBuffer. Both experts addressed the hidden design problems by removing the getFoldLevel call in BufferHandler that added questionable dependencies.ther than implementing features or fixing bugs</a:t>
            </a:r>
          </a:p>
        </p:txBody>
      </p:sp>
      <p:sp>
        <p:nvSpPr>
          <p:cNvPr id="4" name="Slide Number Placeholder 3"/>
          <p:cNvSpPr>
            <a:spLocks noGrp="1"/>
          </p:cNvSpPr>
          <p:nvPr>
            <p:ph type="sldNum" sz="quarter" idx="5"/>
          </p:nvPr>
        </p:nvSpPr>
        <p:spPr/>
        <p:txBody>
          <a:bodyPr/>
          <a:lstStyle/>
          <a:p>
            <a:fld id="{B13A5C66-6D61-461A-B334-6692ABB955D0}" type="slidenum">
              <a:rPr lang="en-US"/>
              <a:t>6</a:t>
            </a:fld>
            <a:endParaRPr lang="en-US"/>
          </a:p>
        </p:txBody>
      </p:sp>
    </p:spTree>
    <p:extLst>
      <p:ext uri="{BB962C8B-B14F-4D97-AF65-F5344CB8AC3E}">
        <p14:creationId xmlns:p14="http://schemas.microsoft.com/office/powerpoint/2010/main" val="379545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was no effect of experience on how many members participants visited, and participants visited similar numbers on both tasks. Thus, experts’ superior changes were not due to reading more members but from selecting better members to read and learning more from reading them. </a:t>
            </a:r>
          </a:p>
          <a:p>
            <a:endParaRPr lang="en-US" dirty="0">
              <a:cs typeface="Calibri"/>
            </a:endParaRPr>
          </a:p>
        </p:txBody>
      </p:sp>
      <p:sp>
        <p:nvSpPr>
          <p:cNvPr id="4" name="Slide Number Placeholder 3"/>
          <p:cNvSpPr>
            <a:spLocks noGrp="1"/>
          </p:cNvSpPr>
          <p:nvPr>
            <p:ph type="sldNum" sz="quarter" idx="5"/>
          </p:nvPr>
        </p:nvSpPr>
        <p:spPr/>
        <p:txBody>
          <a:bodyPr/>
          <a:lstStyle/>
          <a:p>
            <a:fld id="{B13A5C66-6D61-461A-B334-6692ABB955D0}" type="slidenum">
              <a:rPr lang="en-US"/>
              <a:t>7</a:t>
            </a:fld>
            <a:endParaRPr lang="en-US"/>
          </a:p>
        </p:txBody>
      </p:sp>
    </p:spTree>
    <p:extLst>
      <p:ext uri="{BB962C8B-B14F-4D97-AF65-F5344CB8AC3E}">
        <p14:creationId xmlns:p14="http://schemas.microsoft.com/office/powerpoint/2010/main" val="382999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facts found by expert participant L in the first 41 minutes of the FOLDS task in the order they were discovered. Facts are labeled with hack, hypothesis, and critique roles and the explanation of the relationships. </a:t>
            </a:r>
          </a:p>
          <a:p>
            <a:endParaRPr lang="en-US" dirty="0">
              <a:cs typeface="Calibri"/>
            </a:endParaRPr>
          </a:p>
        </p:txBody>
      </p:sp>
      <p:sp>
        <p:nvSpPr>
          <p:cNvPr id="4" name="Slide Number Placeholder 3"/>
          <p:cNvSpPr>
            <a:spLocks noGrp="1"/>
          </p:cNvSpPr>
          <p:nvPr>
            <p:ph type="sldNum" sz="quarter" idx="5"/>
          </p:nvPr>
        </p:nvSpPr>
        <p:spPr/>
        <p:txBody>
          <a:bodyPr/>
          <a:lstStyle/>
          <a:p>
            <a:fld id="{B13A5C66-6D61-461A-B334-6692ABB955D0}" type="slidenum">
              <a:rPr lang="en-US"/>
              <a:t>8</a:t>
            </a:fld>
            <a:endParaRPr lang="en-US"/>
          </a:p>
        </p:txBody>
      </p:sp>
    </p:spTree>
    <p:extLst>
      <p:ext uri="{BB962C8B-B14F-4D97-AF65-F5344CB8AC3E}">
        <p14:creationId xmlns:p14="http://schemas.microsoft.com/office/powerpoint/2010/main" val="259337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 second thing that I don’t like is that it is firing these updates. It seems like when you’re making the edit, that in order to keep the responsibilities of these guys very simple, when you’re making the edit, the people that care about that would be notified. – L 0:26(F) </a:t>
            </a:r>
          </a:p>
          <a:p>
            <a:endParaRPr lang="en-US" dirty="0">
              <a:cs typeface="Calibri"/>
            </a:endParaRPr>
          </a:p>
        </p:txBody>
      </p:sp>
      <p:sp>
        <p:nvSpPr>
          <p:cNvPr id="4" name="Slide Number Placeholder 3"/>
          <p:cNvSpPr>
            <a:spLocks noGrp="1"/>
          </p:cNvSpPr>
          <p:nvPr>
            <p:ph type="sldNum" sz="quarter" idx="5"/>
          </p:nvPr>
        </p:nvSpPr>
        <p:spPr/>
        <p:txBody>
          <a:bodyPr/>
          <a:lstStyle/>
          <a:p>
            <a:fld id="{B13A5C66-6D61-461A-B334-6692ABB955D0}" type="slidenum">
              <a:rPr lang="en-US"/>
              <a:t>9</a:t>
            </a:fld>
            <a:endParaRPr lang="en-US"/>
          </a:p>
        </p:txBody>
      </p:sp>
    </p:spTree>
    <p:extLst>
      <p:ext uri="{BB962C8B-B14F-4D97-AF65-F5344CB8AC3E}">
        <p14:creationId xmlns:p14="http://schemas.microsoft.com/office/powerpoint/2010/main" val="236457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expert believed the decision could not possibly be overlooked but must be intended, suggesting the search for a hidden constraint must continue</a:t>
            </a:r>
          </a:p>
          <a:p>
            <a:r>
              <a:rPr lang="en-US"/>
              <a:t>A novice forgot that the instructions stated that the status bar displays caret and scroll position:  This is, I think this is completely unnecessary because why would a scrolling event cause a caret update. Like if I’m just scrolling, by ---, it doesn’t change the caret offset. So I think I should just get rid of this one actually.  – d 0:33(C) </a:t>
            </a:r>
          </a:p>
        </p:txBody>
      </p:sp>
      <p:sp>
        <p:nvSpPr>
          <p:cNvPr id="4" name="Slide Number Placeholder 3"/>
          <p:cNvSpPr>
            <a:spLocks noGrp="1"/>
          </p:cNvSpPr>
          <p:nvPr>
            <p:ph type="sldNum" sz="quarter" idx="5"/>
          </p:nvPr>
        </p:nvSpPr>
        <p:spPr/>
        <p:txBody>
          <a:bodyPr/>
          <a:lstStyle/>
          <a:p>
            <a:fld id="{B13A5C66-6D61-461A-B334-6692ABB955D0}" type="slidenum">
              <a:rPr lang="en-US"/>
              <a:t>10</a:t>
            </a:fld>
            <a:endParaRPr lang="en-US"/>
          </a:p>
        </p:txBody>
      </p:sp>
    </p:spTree>
    <p:extLst>
      <p:ext uri="{BB962C8B-B14F-4D97-AF65-F5344CB8AC3E}">
        <p14:creationId xmlns:p14="http://schemas.microsoft.com/office/powerpoint/2010/main" val="47416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9/16/2019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899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680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9/16/2019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418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9/16/2019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706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9/16/2019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777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781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6804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874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35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9/16/2019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1212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9/16/2019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396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9/16/2019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689067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6" r:id="rId5"/>
    <p:sldLayoutId id="2147483710" r:id="rId6"/>
    <p:sldLayoutId id="2147483711" r:id="rId7"/>
    <p:sldLayoutId id="2147483712" r:id="rId8"/>
    <p:sldLayoutId id="2147483715" r:id="rId9"/>
    <p:sldLayoutId id="2147483713" r:id="rId10"/>
    <p:sldLayoutId id="2147483714" r:id="rId1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E13362A-F425-4424-B315-C43E28CAA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5B83552-780F-49D2-BC3A-72AAD8878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033" y="4020816"/>
            <a:ext cx="7082623" cy="229612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81191" y="3693394"/>
            <a:ext cx="6830111" cy="1475013"/>
          </a:xfrm>
        </p:spPr>
        <p:txBody>
          <a:bodyPr>
            <a:noAutofit/>
          </a:bodyPr>
          <a:lstStyle/>
          <a:p>
            <a:pPr algn="ctr"/>
            <a:r>
              <a:rPr lang="en-US" sz="3200">
                <a:solidFill>
                  <a:srgbClr val="FFFFFF"/>
                </a:solidFill>
                <a:ea typeface="+mj-lt"/>
                <a:cs typeface="+mj-lt"/>
              </a:rPr>
              <a:t> Program Comprehension as Fact Finding. </a:t>
            </a:r>
            <a:endParaRPr lang="en-US" sz="3200">
              <a:solidFill>
                <a:srgbClr val="FFFFFF"/>
              </a:solidFill>
            </a:endParaRPr>
          </a:p>
        </p:txBody>
      </p:sp>
      <p:sp>
        <p:nvSpPr>
          <p:cNvPr id="25" name="Rectangle 24">
            <a:extLst>
              <a:ext uri="{FF2B5EF4-FFF2-40B4-BE49-F238E27FC236}">
                <a16:creationId xmlns:a16="http://schemas.microsoft.com/office/drawing/2014/main" id="{7738B456-9BC9-42FA-BF0E-B82A117AD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199"/>
            <a:ext cx="7088122" cy="94997"/>
          </a:xfrm>
          <a:prstGeom prst="rect">
            <a:avLst/>
          </a:prstGeom>
          <a:solidFill>
            <a:srgbClr val="C58372"/>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5A717309-930A-42CC-ABF3-4DF421512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1620" y="453643"/>
            <a:ext cx="4083847" cy="98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10" descr="A person looking at the camera&#10;&#10;Description generated with very high confidence">
            <a:extLst>
              <a:ext uri="{FF2B5EF4-FFF2-40B4-BE49-F238E27FC236}">
                <a16:creationId xmlns:a16="http://schemas.microsoft.com/office/drawing/2014/main" id="{A00B48E4-DE3B-4373-ADFD-9538C5D9E03C}"/>
              </a:ext>
            </a:extLst>
          </p:cNvPr>
          <p:cNvPicPr>
            <a:picLocks noChangeAspect="1"/>
          </p:cNvPicPr>
          <p:nvPr/>
        </p:nvPicPr>
        <p:blipFill rotWithShape="1">
          <a:blip r:embed="rId2"/>
          <a:srcRect l="6343" r="6651" b="-1"/>
          <a:stretch/>
        </p:blipFill>
        <p:spPr>
          <a:xfrm>
            <a:off x="446532" y="636397"/>
            <a:ext cx="2311294" cy="3279644"/>
          </a:xfrm>
          <a:prstGeom prst="rect">
            <a:avLst/>
          </a:prstGeom>
        </p:spPr>
      </p:pic>
      <p:pic>
        <p:nvPicPr>
          <p:cNvPr id="6" name="Picture 6" descr="A person wearing a blue shirt&#10;&#10;Description generated with very high confidence">
            <a:extLst>
              <a:ext uri="{FF2B5EF4-FFF2-40B4-BE49-F238E27FC236}">
                <a16:creationId xmlns:a16="http://schemas.microsoft.com/office/drawing/2014/main" id="{B757D3AE-C553-4AA2-86AE-7910270401C8}"/>
              </a:ext>
            </a:extLst>
          </p:cNvPr>
          <p:cNvPicPr>
            <a:picLocks noChangeAspect="1"/>
          </p:cNvPicPr>
          <p:nvPr/>
        </p:nvPicPr>
        <p:blipFill rotWithShape="1">
          <a:blip r:embed="rId3"/>
          <a:srcRect l="7499" r="7805" b="-1"/>
          <a:stretch/>
        </p:blipFill>
        <p:spPr>
          <a:xfrm>
            <a:off x="7659575" y="636396"/>
            <a:ext cx="3852304" cy="5683004"/>
          </a:xfrm>
          <a:prstGeom prst="rect">
            <a:avLst/>
          </a:prstGeom>
        </p:spPr>
      </p:pic>
      <p:pic>
        <p:nvPicPr>
          <p:cNvPr id="4" name="Picture 4" descr="A person looking at the camera&#10;&#10;Description generated with very high confidence">
            <a:extLst>
              <a:ext uri="{FF2B5EF4-FFF2-40B4-BE49-F238E27FC236}">
                <a16:creationId xmlns:a16="http://schemas.microsoft.com/office/drawing/2014/main" id="{52109700-7197-4EE6-8FA3-62DB0DDADDA6}"/>
              </a:ext>
            </a:extLst>
          </p:cNvPr>
          <p:cNvPicPr>
            <a:picLocks noChangeAspect="1"/>
          </p:cNvPicPr>
          <p:nvPr/>
        </p:nvPicPr>
        <p:blipFill rotWithShape="1">
          <a:blip r:embed="rId4"/>
          <a:srcRect l="7217" r="5984" b="-1"/>
          <a:stretch/>
        </p:blipFill>
        <p:spPr>
          <a:xfrm>
            <a:off x="5221743" y="636396"/>
            <a:ext cx="2312910" cy="3279644"/>
          </a:xfrm>
          <a:prstGeom prst="rect">
            <a:avLst/>
          </a:prstGeom>
        </p:spPr>
      </p:pic>
      <p:pic>
        <p:nvPicPr>
          <p:cNvPr id="8" name="Picture 8" descr="A person wearing glasses&#10;&#10;Description generated with very high confidence">
            <a:extLst>
              <a:ext uri="{FF2B5EF4-FFF2-40B4-BE49-F238E27FC236}">
                <a16:creationId xmlns:a16="http://schemas.microsoft.com/office/drawing/2014/main" id="{AAAD07F7-597B-4D94-8028-3BCFCB1C9AA4}"/>
              </a:ext>
            </a:extLst>
          </p:cNvPr>
          <p:cNvPicPr>
            <a:picLocks noChangeAspect="1"/>
          </p:cNvPicPr>
          <p:nvPr/>
        </p:nvPicPr>
        <p:blipFill rotWithShape="1">
          <a:blip r:embed="rId5"/>
          <a:srcRect l="5887" r="5885" b="-2"/>
          <a:stretch/>
        </p:blipFill>
        <p:spPr>
          <a:xfrm>
            <a:off x="2791963" y="636397"/>
            <a:ext cx="2381922" cy="3287384"/>
          </a:xfrm>
          <a:prstGeom prst="rect">
            <a:avLst/>
          </a:prstGeom>
        </p:spPr>
      </p:pic>
      <p:sp>
        <p:nvSpPr>
          <p:cNvPr id="13" name="TextBox 12">
            <a:extLst>
              <a:ext uri="{FF2B5EF4-FFF2-40B4-BE49-F238E27FC236}">
                <a16:creationId xmlns:a16="http://schemas.microsoft.com/office/drawing/2014/main" id="{3FBBE762-2E6F-4491-AA07-FFA38564B03C}"/>
              </a:ext>
            </a:extLst>
          </p:cNvPr>
          <p:cNvSpPr txBox="1"/>
          <p:nvPr/>
        </p:nvSpPr>
        <p:spPr>
          <a:xfrm>
            <a:off x="7668362" y="5930899"/>
            <a:ext cx="2743199" cy="369332"/>
          </a:xfrm>
          <a:prstGeom prst="rect">
            <a:avLst/>
          </a:prstGeom>
          <a:solidFill>
            <a:schemeClr val="tx1">
              <a:lumMod val="50000"/>
              <a:lumOff val="5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cap="all">
                <a:solidFill>
                  <a:srgbClr val="FFFFFF"/>
                </a:solidFill>
                <a:latin typeface="Gill Sans MT"/>
                <a:ea typeface="Gill Sans MT"/>
                <a:cs typeface="Gill Sans MT"/>
              </a:rPr>
              <a:t>THOMAS D. LATOZA</a:t>
            </a:r>
            <a:endParaRPr lang="en-US"/>
          </a:p>
        </p:txBody>
      </p:sp>
      <p:sp>
        <p:nvSpPr>
          <p:cNvPr id="22" name="TextBox 21">
            <a:extLst>
              <a:ext uri="{FF2B5EF4-FFF2-40B4-BE49-F238E27FC236}">
                <a16:creationId xmlns:a16="http://schemas.microsoft.com/office/drawing/2014/main" id="{94FF6367-4BA0-4D45-A7F5-E31E03EDBC34}"/>
              </a:ext>
            </a:extLst>
          </p:cNvPr>
          <p:cNvSpPr txBox="1"/>
          <p:nvPr/>
        </p:nvSpPr>
        <p:spPr>
          <a:xfrm>
            <a:off x="5224462" y="3545679"/>
            <a:ext cx="1874043" cy="375285"/>
          </a:xfrm>
          <a:prstGeom prst="rect">
            <a:avLst/>
          </a:prstGeom>
          <a:solidFill>
            <a:schemeClr val="tx1">
              <a:lumMod val="50000"/>
              <a:lumOff val="5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a:solidFill>
                  <a:srgbClr val="FFFFFF"/>
                </a:solidFill>
                <a:latin typeface="Gill Sans MT"/>
              </a:rPr>
              <a:t>DAVID GARLAN</a:t>
            </a:r>
            <a:endParaRPr lang="en-US"/>
          </a:p>
        </p:txBody>
      </p:sp>
      <p:sp>
        <p:nvSpPr>
          <p:cNvPr id="24" name="TextBox 23">
            <a:extLst>
              <a:ext uri="{FF2B5EF4-FFF2-40B4-BE49-F238E27FC236}">
                <a16:creationId xmlns:a16="http://schemas.microsoft.com/office/drawing/2014/main" id="{3135309A-D445-4B14-ABC3-AD054EB19110}"/>
              </a:ext>
            </a:extLst>
          </p:cNvPr>
          <p:cNvSpPr txBox="1"/>
          <p:nvPr/>
        </p:nvSpPr>
        <p:spPr>
          <a:xfrm>
            <a:off x="2789634" y="3551632"/>
            <a:ext cx="2159793" cy="369332"/>
          </a:xfrm>
          <a:prstGeom prst="rect">
            <a:avLst/>
          </a:prstGeom>
          <a:solidFill>
            <a:schemeClr val="tx1">
              <a:lumMod val="50000"/>
              <a:lumOff val="5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a:solidFill>
                  <a:srgbClr val="FFFFFF"/>
                </a:solidFill>
                <a:latin typeface="Gill Sans MT"/>
                <a:ea typeface="Gill Sans MT"/>
                <a:cs typeface="Gill Sans MT"/>
              </a:rPr>
              <a:t>JAMES D. HERBSLEB</a:t>
            </a:r>
            <a:endParaRPr lang="en-US"/>
          </a:p>
        </p:txBody>
      </p:sp>
      <p:sp>
        <p:nvSpPr>
          <p:cNvPr id="26" name="TextBox 25">
            <a:extLst>
              <a:ext uri="{FF2B5EF4-FFF2-40B4-BE49-F238E27FC236}">
                <a16:creationId xmlns:a16="http://schemas.microsoft.com/office/drawing/2014/main" id="{B3C8B9AD-7EAA-4643-A8FD-7E65BC316764}"/>
              </a:ext>
            </a:extLst>
          </p:cNvPr>
          <p:cNvSpPr txBox="1"/>
          <p:nvPr/>
        </p:nvSpPr>
        <p:spPr>
          <a:xfrm>
            <a:off x="450056" y="3545679"/>
            <a:ext cx="1790701" cy="369332"/>
          </a:xfrm>
          <a:prstGeom prst="rect">
            <a:avLst/>
          </a:prstGeom>
          <a:solidFill>
            <a:schemeClr val="tx1">
              <a:lumMod val="50000"/>
              <a:lumOff val="5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a:solidFill>
                  <a:srgbClr val="FFFFFF"/>
                </a:solidFill>
                <a:latin typeface="Gill Sans MT"/>
                <a:ea typeface="Gill Sans MT"/>
                <a:cs typeface="Gill Sans MT"/>
              </a:rPr>
              <a:t>Brad A. Myers</a:t>
            </a:r>
            <a:endParaRPr lang="en-US"/>
          </a:p>
        </p:txBody>
      </p:sp>
      <p:sp>
        <p:nvSpPr>
          <p:cNvPr id="3" name="Subtitle 2"/>
          <p:cNvSpPr>
            <a:spLocks noGrp="1"/>
          </p:cNvSpPr>
          <p:nvPr>
            <p:ph type="subTitle" idx="1"/>
          </p:nvPr>
        </p:nvSpPr>
        <p:spPr>
          <a:xfrm>
            <a:off x="408553" y="5580902"/>
            <a:ext cx="6830108" cy="1243249"/>
          </a:xfrm>
        </p:spPr>
        <p:txBody>
          <a:bodyPr vert="horz" lIns="91440" tIns="45720" rIns="91440" bIns="45720" rtlCol="0">
            <a:normAutofit/>
          </a:bodyPr>
          <a:lstStyle/>
          <a:p>
            <a:pPr>
              <a:lnSpc>
                <a:spcPct val="90000"/>
              </a:lnSpc>
            </a:pPr>
            <a:r>
              <a:rPr lang="en-US" sz="2000">
                <a:solidFill>
                  <a:schemeClr val="bg1"/>
                </a:solidFill>
                <a:cs typeface="Calibri"/>
              </a:rPr>
              <a:t>SUMMARY BY ABDULAZIZ ALABOUDI</a:t>
            </a:r>
            <a:endParaRPr lang="en-US" sz="2000">
              <a:solidFill>
                <a:schemeClr val="bg1"/>
              </a:solidFill>
              <a:ea typeface="+mn-lt"/>
              <a:cs typeface="+mn-lt"/>
            </a:endParaRPr>
          </a:p>
          <a:p>
            <a:pPr>
              <a:lnSpc>
                <a:spcPct val="90000"/>
              </a:lnSpc>
            </a:pPr>
            <a:r>
              <a:rPr lang="en-US" sz="2000">
                <a:solidFill>
                  <a:schemeClr val="bg1"/>
                </a:solidFill>
                <a:cs typeface="Calibri"/>
              </a:rPr>
              <a:t>SWE 795 FALL 2019 </a:t>
            </a:r>
            <a:endParaRPr lang="en-US" sz="2000">
              <a:solidFill>
                <a:schemeClr val="bg1"/>
              </a:solidFill>
              <a:ea typeface="+mn-lt"/>
              <a:cs typeface="+mn-lt"/>
            </a:endParaRPr>
          </a:p>
          <a:p>
            <a:pPr algn="ctr">
              <a:lnSpc>
                <a:spcPct val="90000"/>
              </a:lnSpc>
            </a:pPr>
            <a:endParaRPr lang="en-US" sz="2800" dirty="0">
              <a:solidFill>
                <a:srgbClr val="FFFFFF">
                  <a:alpha val="75000"/>
                </a:srgbClr>
              </a:solidFill>
              <a:cs typeface="Calibri"/>
            </a:endParaRPr>
          </a:p>
        </p:txBody>
      </p:sp>
      <p:sp>
        <p:nvSpPr>
          <p:cNvPr id="7" name="TextBox 6">
            <a:extLst>
              <a:ext uri="{FF2B5EF4-FFF2-40B4-BE49-F238E27FC236}">
                <a16:creationId xmlns:a16="http://schemas.microsoft.com/office/drawing/2014/main" id="{8A5EDE60-28BF-4AA2-B5BB-429230C6D5FA}"/>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a:xfrm>
            <a:off x="575894" y="729658"/>
            <a:ext cx="11029616" cy="988332"/>
          </a:xfrm>
        </p:spPr>
        <p:txBody>
          <a:bodyPr>
            <a:normAutofit/>
          </a:bodyPr>
          <a:lstStyle/>
          <a:p>
            <a:r>
              <a:rPr lang="en-US" sz="3600"/>
              <a:t>Results: </a:t>
            </a:r>
            <a:r>
              <a:rPr lang="en-US" sz="3600">
                <a:ea typeface="+mj-lt"/>
                <a:cs typeface="+mj-lt"/>
              </a:rPr>
              <a:t>Explaining Facts </a:t>
            </a:r>
            <a:r>
              <a:rPr lang="en-US" sz="3600" dirty="0">
                <a:ea typeface="+mj-lt"/>
                <a:cs typeface="+mj-lt"/>
              </a:rPr>
              <a:t>   </a:t>
            </a:r>
            <a:endParaRPr lang="en-US">
              <a:ea typeface="+mj-lt"/>
              <a:cs typeface="+mj-lt"/>
            </a:endParaRPr>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
        <p:nvSpPr>
          <p:cNvPr id="15" name="TextBox 14">
            <a:extLst>
              <a:ext uri="{FF2B5EF4-FFF2-40B4-BE49-F238E27FC236}">
                <a16:creationId xmlns:a16="http://schemas.microsoft.com/office/drawing/2014/main" id="{342827F5-6617-4683-96F0-389EEEC43A80}"/>
              </a:ext>
            </a:extLst>
          </p:cNvPr>
          <p:cNvSpPr txBox="1"/>
          <p:nvPr/>
        </p:nvSpPr>
        <p:spPr>
          <a:xfrm>
            <a:off x="574298" y="1930400"/>
            <a:ext cx="108023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 Experts explained facts novices were unable to explain, believing the decision could not possibly be overlooked but must be intended.</a:t>
            </a:r>
          </a:p>
          <a:p>
            <a:pPr marL="285750" indent="-285750">
              <a:buFont typeface="Arial"/>
              <a:buChar char="•"/>
            </a:pPr>
            <a:r>
              <a:rPr lang="en-US" dirty="0">
                <a:ea typeface="+mn-lt"/>
                <a:cs typeface="+mn-lt"/>
              </a:rPr>
              <a:t> False requirements led to missed constraints, and thus failing to explain facts.</a:t>
            </a:r>
          </a:p>
        </p:txBody>
      </p:sp>
    </p:spTree>
    <p:extLst>
      <p:ext uri="{BB962C8B-B14F-4D97-AF65-F5344CB8AC3E}">
        <p14:creationId xmlns:p14="http://schemas.microsoft.com/office/powerpoint/2010/main" val="403061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a:xfrm>
            <a:off x="575894" y="729658"/>
            <a:ext cx="11029616" cy="988332"/>
          </a:xfrm>
        </p:spPr>
        <p:txBody>
          <a:bodyPr>
            <a:normAutofit/>
          </a:bodyPr>
          <a:lstStyle/>
          <a:p>
            <a:r>
              <a:rPr lang="en-US" sz="3600"/>
              <a:t>Results: </a:t>
            </a:r>
            <a:r>
              <a:rPr lang="en-US" sz="3600">
                <a:ea typeface="+mj-lt"/>
                <a:cs typeface="+mj-lt"/>
              </a:rPr>
              <a:t>Proposing Facts </a:t>
            </a:r>
            <a:r>
              <a:rPr lang="en-US" sz="3600" dirty="0">
                <a:ea typeface="+mj-lt"/>
                <a:cs typeface="+mj-lt"/>
              </a:rPr>
              <a:t>  </a:t>
            </a:r>
            <a:endParaRPr lang="en-US">
              <a:ea typeface="+mj-lt"/>
              <a:cs typeface="+mj-lt"/>
            </a:endParaRPr>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
        <p:nvSpPr>
          <p:cNvPr id="15" name="TextBox 14">
            <a:extLst>
              <a:ext uri="{FF2B5EF4-FFF2-40B4-BE49-F238E27FC236}">
                <a16:creationId xmlns:a16="http://schemas.microsoft.com/office/drawing/2014/main" id="{342827F5-6617-4683-96F0-389EEEC43A80}"/>
              </a:ext>
            </a:extLst>
          </p:cNvPr>
          <p:cNvSpPr txBox="1"/>
          <p:nvPr/>
        </p:nvSpPr>
        <p:spPr>
          <a:xfrm>
            <a:off x="574298" y="1716243"/>
            <a:ext cx="1080231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ea typeface="+mn-lt"/>
              <a:cs typeface="+mn-lt"/>
            </a:endParaRPr>
          </a:p>
          <a:p>
            <a:pPr marL="285750" indent="-285750">
              <a:buFont typeface="Arial"/>
              <a:buChar char="•"/>
            </a:pPr>
            <a:r>
              <a:rPr lang="en-US">
                <a:ea typeface="+mn-lt"/>
                <a:cs typeface="+mn-lt"/>
              </a:rPr>
              <a:t>Changes often began as vague goals, generating hypotheses, and were then refined by learned facts</a:t>
            </a:r>
          </a:p>
          <a:p>
            <a:pPr marL="285750" indent="-285750">
              <a:buFont typeface="Arial"/>
              <a:buChar char="•"/>
            </a:pPr>
            <a:r>
              <a:rPr lang="en-US">
                <a:ea typeface="+mn-lt"/>
                <a:cs typeface="+mn-lt"/>
              </a:rPr>
              <a:t>Novice proposals often did not solve the problem and worked out implementation details rather than considering general patterns.</a:t>
            </a:r>
            <a:endParaRPr lang="en-US" dirty="0">
              <a:ea typeface="+mn-lt"/>
              <a:cs typeface="+mn-lt"/>
            </a:endParaRPr>
          </a:p>
        </p:txBody>
      </p:sp>
    </p:spTree>
    <p:extLst>
      <p:ext uri="{BB962C8B-B14F-4D97-AF65-F5344CB8AC3E}">
        <p14:creationId xmlns:p14="http://schemas.microsoft.com/office/powerpoint/2010/main" val="155035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a:xfrm>
            <a:off x="575894" y="729658"/>
            <a:ext cx="11029616" cy="988332"/>
          </a:xfrm>
        </p:spPr>
        <p:txBody>
          <a:bodyPr>
            <a:normAutofit/>
          </a:bodyPr>
          <a:lstStyle/>
          <a:p>
            <a:r>
              <a:rPr lang="en-US" sz="3600"/>
              <a:t>Results: </a:t>
            </a:r>
            <a:r>
              <a:rPr lang="en-US" sz="3600">
                <a:ea typeface="+mj-lt"/>
                <a:cs typeface="+mj-lt"/>
              </a:rPr>
              <a:t>Implementing Facts </a:t>
            </a:r>
            <a:endParaRPr lang="en-US">
              <a:ea typeface="+mj-lt"/>
              <a:cs typeface="+mj-lt"/>
            </a:endParaRPr>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
        <p:nvSpPr>
          <p:cNvPr id="15" name="TextBox 14">
            <a:extLst>
              <a:ext uri="{FF2B5EF4-FFF2-40B4-BE49-F238E27FC236}">
                <a16:creationId xmlns:a16="http://schemas.microsoft.com/office/drawing/2014/main" id="{342827F5-6617-4683-96F0-389EEEC43A80}"/>
              </a:ext>
            </a:extLst>
          </p:cNvPr>
          <p:cNvSpPr txBox="1"/>
          <p:nvPr/>
        </p:nvSpPr>
        <p:spPr>
          <a:xfrm>
            <a:off x="574298" y="1716243"/>
            <a:ext cx="108023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ea typeface="+mn-lt"/>
              <a:cs typeface="+mn-lt"/>
            </a:endParaRPr>
          </a:p>
          <a:p>
            <a:pPr marL="285750" indent="-285750">
              <a:buFont typeface="Arial"/>
              <a:buChar char="•"/>
            </a:pPr>
            <a:r>
              <a:rPr lang="en-US">
                <a:ea typeface="+mn-lt"/>
                <a:cs typeface="+mn-lt"/>
              </a:rPr>
              <a:t>Experts implemented a change more quickly than novices</a:t>
            </a:r>
            <a:endParaRPr lang="en-US"/>
          </a:p>
        </p:txBody>
      </p:sp>
      <p:pic>
        <p:nvPicPr>
          <p:cNvPr id="3" name="Picture 3" descr="A picture containing text&#10;&#10;Description generated with high confidence">
            <a:extLst>
              <a:ext uri="{FF2B5EF4-FFF2-40B4-BE49-F238E27FC236}">
                <a16:creationId xmlns:a16="http://schemas.microsoft.com/office/drawing/2014/main" id="{F032E04D-B818-4D0C-B86C-428C21284621}"/>
              </a:ext>
            </a:extLst>
          </p:cNvPr>
          <p:cNvPicPr>
            <a:picLocks noChangeAspect="1"/>
          </p:cNvPicPr>
          <p:nvPr/>
        </p:nvPicPr>
        <p:blipFill rotWithShape="1">
          <a:blip r:embed="rId3"/>
          <a:srcRect t="14400" r="74" b="10000"/>
          <a:stretch/>
        </p:blipFill>
        <p:spPr>
          <a:xfrm>
            <a:off x="2174439" y="2962038"/>
            <a:ext cx="6752423" cy="939488"/>
          </a:xfrm>
          <a:prstGeom prst="rect">
            <a:avLst/>
          </a:prstGeom>
        </p:spPr>
      </p:pic>
    </p:spTree>
    <p:extLst>
      <p:ext uri="{BB962C8B-B14F-4D97-AF65-F5344CB8AC3E}">
        <p14:creationId xmlns:p14="http://schemas.microsoft.com/office/powerpoint/2010/main" val="113197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a:xfrm>
            <a:off x="575894" y="729658"/>
            <a:ext cx="11029616" cy="988332"/>
          </a:xfrm>
        </p:spPr>
        <p:txBody>
          <a:bodyPr>
            <a:normAutofit/>
          </a:bodyPr>
          <a:lstStyle/>
          <a:p>
            <a:r>
              <a:rPr lang="en-US" sz="3600"/>
              <a:t>Tools implications</a:t>
            </a:r>
            <a:endParaRPr lang="en-US"/>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
        <p:nvSpPr>
          <p:cNvPr id="15" name="TextBox 14">
            <a:extLst>
              <a:ext uri="{FF2B5EF4-FFF2-40B4-BE49-F238E27FC236}">
                <a16:creationId xmlns:a16="http://schemas.microsoft.com/office/drawing/2014/main" id="{342827F5-6617-4683-96F0-389EEEC43A80}"/>
              </a:ext>
            </a:extLst>
          </p:cNvPr>
          <p:cNvSpPr txBox="1"/>
          <p:nvPr/>
        </p:nvSpPr>
        <p:spPr>
          <a:xfrm>
            <a:off x="574298" y="1716243"/>
            <a:ext cx="1080231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ea typeface="+mn-lt"/>
              <a:cs typeface="+mn-lt"/>
            </a:endParaRPr>
          </a:p>
          <a:p>
            <a:pPr marL="285750" indent="-285750">
              <a:buFont typeface="Arial"/>
              <a:buChar char="•"/>
            </a:pPr>
            <a:r>
              <a:rPr lang="en-US">
                <a:ea typeface="+mn-lt"/>
                <a:cs typeface="+mn-lt"/>
              </a:rPr>
              <a:t>There are simple facts that developers discover. Tools may help developer discover these fact faster. (e.g., getFoldLevel has effects).</a:t>
            </a:r>
          </a:p>
          <a:p>
            <a:pPr marL="285750" indent="-285750">
              <a:buFont typeface="Arial"/>
              <a:buChar char="•"/>
            </a:pPr>
            <a:r>
              <a:rPr lang="en-US">
                <a:ea typeface="+mn-lt"/>
                <a:cs typeface="+mn-lt"/>
              </a:rPr>
              <a:t>A tool externalizing these facts might help make it easier for developers to remember them and return to the code associated with them.</a:t>
            </a:r>
            <a:endParaRPr lang="en-US" dirty="0"/>
          </a:p>
        </p:txBody>
      </p:sp>
    </p:spTree>
    <p:extLst>
      <p:ext uri="{BB962C8B-B14F-4D97-AF65-F5344CB8AC3E}">
        <p14:creationId xmlns:p14="http://schemas.microsoft.com/office/powerpoint/2010/main" val="337975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a:xfrm>
            <a:off x="575894" y="729658"/>
            <a:ext cx="11029616" cy="988332"/>
          </a:xfrm>
        </p:spPr>
        <p:txBody>
          <a:bodyPr>
            <a:normAutofit/>
          </a:bodyPr>
          <a:lstStyle/>
          <a:p>
            <a:r>
              <a:rPr lang="en-US" sz="3600">
                <a:ea typeface="+mj-lt"/>
                <a:cs typeface="+mj-lt"/>
              </a:rPr>
              <a:t>Questions for discussion</a:t>
            </a:r>
            <a:endParaRPr lang="en-US"/>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
        <p:nvSpPr>
          <p:cNvPr id="15" name="TextBox 14">
            <a:extLst>
              <a:ext uri="{FF2B5EF4-FFF2-40B4-BE49-F238E27FC236}">
                <a16:creationId xmlns:a16="http://schemas.microsoft.com/office/drawing/2014/main" id="{342827F5-6617-4683-96F0-389EEEC43A80}"/>
              </a:ext>
            </a:extLst>
          </p:cNvPr>
          <p:cNvSpPr txBox="1"/>
          <p:nvPr/>
        </p:nvSpPr>
        <p:spPr>
          <a:xfrm>
            <a:off x="574298" y="1716243"/>
            <a:ext cx="1080231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ea typeface="+mn-lt"/>
              <a:cs typeface="+mn-lt"/>
            </a:endParaRPr>
          </a:p>
          <a:p>
            <a:pPr marL="285750" indent="-285750">
              <a:buFont typeface="Arial"/>
              <a:buChar char="•"/>
            </a:pPr>
            <a:r>
              <a:rPr lang="en-US" dirty="0">
                <a:ea typeface="+mn-lt"/>
                <a:cs typeface="+mn-lt"/>
              </a:rPr>
              <a:t>There were some interesting decisions in design the experiment (e.g. exploratory instead of control, nonfunctional changes tasks instead of functional changes tasks and small number of participants instead of large number of participants). If you were to replicate this study, what design decisions you would like to change? And why?</a:t>
            </a:r>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r>
              <a:rPr lang="en-US" dirty="0"/>
              <a:t>Describe how existing tools (e.g., Eclipse debugger or any debugger) may use some the findings of this paper in their tool design?</a:t>
            </a:r>
          </a:p>
        </p:txBody>
      </p:sp>
    </p:spTree>
    <p:extLst>
      <p:ext uri="{BB962C8B-B14F-4D97-AF65-F5344CB8AC3E}">
        <p14:creationId xmlns:p14="http://schemas.microsoft.com/office/powerpoint/2010/main" val="86881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80DE-B175-4A0C-9F9A-DBD39F19898A}"/>
              </a:ext>
            </a:extLst>
          </p:cNvPr>
          <p:cNvSpPr>
            <a:spLocks noGrp="1"/>
          </p:cNvSpPr>
          <p:nvPr>
            <p:ph type="title"/>
          </p:nvPr>
        </p:nvSpPr>
        <p:spPr/>
        <p:txBody>
          <a:bodyPr>
            <a:normAutofit/>
          </a:bodyPr>
          <a:lstStyle/>
          <a:p>
            <a:r>
              <a:rPr lang="en-US" sz="3600" dirty="0"/>
              <a:t>Problem statement</a:t>
            </a:r>
          </a:p>
        </p:txBody>
      </p:sp>
      <p:sp>
        <p:nvSpPr>
          <p:cNvPr id="3" name="TextBox 2">
            <a:extLst>
              <a:ext uri="{FF2B5EF4-FFF2-40B4-BE49-F238E27FC236}">
                <a16:creationId xmlns:a16="http://schemas.microsoft.com/office/drawing/2014/main" id="{65AB62C9-ADC9-496C-A116-9395A1FA0584}"/>
              </a:ext>
            </a:extLst>
          </p:cNvPr>
          <p:cNvSpPr txBox="1"/>
          <p:nvPr/>
        </p:nvSpPr>
        <p:spPr>
          <a:xfrm>
            <a:off x="746578" y="1885042"/>
            <a:ext cx="10290627"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lumMod val="65000"/>
                  </a:schemeClr>
                </a:solidFill>
                <a:ea typeface="+mn-lt"/>
                <a:cs typeface="+mn-lt"/>
              </a:rPr>
              <a:t>"</a:t>
            </a:r>
            <a:r>
              <a:rPr lang="en-US" sz="2400" i="1" dirty="0">
                <a:ea typeface="+mn-lt"/>
                <a:cs typeface="+mn-lt"/>
              </a:rPr>
              <a:t>Software engineering suggests that developers have a wide variety of knowledge about good design in the form of abstractions such as design patterns [6] and architectural styles [18]. But little is known about this knowledge or how it helps developers work </a:t>
            </a:r>
            <a:r>
              <a:rPr lang="en-US" sz="2400" i="1">
                <a:ea typeface="+mn-lt"/>
                <a:cs typeface="+mn-lt"/>
              </a:rPr>
              <a:t>more effectively</a:t>
            </a:r>
            <a:r>
              <a:rPr lang="en-US" sz="2800" b="1">
                <a:solidFill>
                  <a:schemeClr val="bg1">
                    <a:lumMod val="65000"/>
                  </a:schemeClr>
                </a:solidFill>
                <a:ea typeface="+mn-lt"/>
                <a:cs typeface="+mn-lt"/>
              </a:rPr>
              <a:t>"</a:t>
            </a:r>
            <a:endParaRPr lang="en-US" sz="2800" b="1">
              <a:solidFill>
                <a:schemeClr val="bg1">
                  <a:lumMod val="65000"/>
                </a:schemeClr>
              </a:solidFill>
            </a:endParaRPr>
          </a:p>
        </p:txBody>
      </p:sp>
      <p:sp>
        <p:nvSpPr>
          <p:cNvPr id="7" name="Title 1">
            <a:extLst>
              <a:ext uri="{FF2B5EF4-FFF2-40B4-BE49-F238E27FC236}">
                <a16:creationId xmlns:a16="http://schemas.microsoft.com/office/drawing/2014/main" id="{284570CE-1772-4CB9-9394-54538FB58761}"/>
              </a:ext>
            </a:extLst>
          </p:cNvPr>
          <p:cNvSpPr txBox="1">
            <a:spLocks/>
          </p:cNvSpPr>
          <p:nvPr/>
        </p:nvSpPr>
        <p:spPr>
          <a:xfrm>
            <a:off x="574080" y="2696344"/>
            <a:ext cx="11029616" cy="98833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8" name="TextBox 7">
            <a:extLst>
              <a:ext uri="{FF2B5EF4-FFF2-40B4-BE49-F238E27FC236}">
                <a16:creationId xmlns:a16="http://schemas.microsoft.com/office/drawing/2014/main" id="{5B6F7AF5-8D09-46BD-9FDD-1DEB3702F6B3}"/>
              </a:ext>
            </a:extLst>
          </p:cNvPr>
          <p:cNvSpPr txBox="1"/>
          <p:nvPr/>
        </p:nvSpPr>
        <p:spPr>
          <a:xfrm>
            <a:off x="655863" y="3885291"/>
            <a:ext cx="102906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lumMod val="65000"/>
                  </a:schemeClr>
                </a:solidFill>
                <a:ea typeface="+mn-lt"/>
                <a:cs typeface="+mn-lt"/>
              </a:rPr>
              <a:t>"</a:t>
            </a:r>
            <a:r>
              <a:rPr lang="en-US" sz="2400" i="1" dirty="0">
                <a:ea typeface="+mn-lt"/>
                <a:cs typeface="+mn-lt"/>
              </a:rPr>
              <a:t>We conducted a study to understand how developers perform challenging code modification tasks and the </a:t>
            </a:r>
            <a:r>
              <a:rPr lang="en-US" sz="2400" i="1">
                <a:ea typeface="+mn-lt"/>
                <a:cs typeface="+mn-lt"/>
              </a:rPr>
              <a:t>effects of experience on this process.</a:t>
            </a:r>
            <a:r>
              <a:rPr lang="en-US" sz="2800" b="1">
                <a:solidFill>
                  <a:schemeClr val="bg1">
                    <a:lumMod val="65000"/>
                  </a:schemeClr>
                </a:solidFill>
                <a:ea typeface="+mn-lt"/>
                <a:cs typeface="+mn-lt"/>
              </a:rPr>
              <a:t>"</a:t>
            </a:r>
            <a:endParaRPr lang="en-US" sz="2800" b="1">
              <a:solidFill>
                <a:schemeClr val="bg1">
                  <a:lumMod val="65000"/>
                </a:schemeClr>
              </a:solidFill>
            </a:endParaRPr>
          </a:p>
        </p:txBody>
      </p:sp>
      <p:sp>
        <p:nvSpPr>
          <p:cNvPr id="4" name="TextBox 3">
            <a:extLst>
              <a:ext uri="{FF2B5EF4-FFF2-40B4-BE49-F238E27FC236}">
                <a16:creationId xmlns:a16="http://schemas.microsoft.com/office/drawing/2014/main" id="{1C566794-1521-46D8-8131-ED769F0CD7DD}"/>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Tree>
    <p:extLst>
      <p:ext uri="{BB962C8B-B14F-4D97-AF65-F5344CB8AC3E}">
        <p14:creationId xmlns:p14="http://schemas.microsoft.com/office/powerpoint/2010/main" val="156461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p:txBody>
          <a:bodyPr>
            <a:normAutofit/>
          </a:bodyPr>
          <a:lstStyle/>
          <a:p>
            <a:r>
              <a:rPr lang="en-US" sz="3600" dirty="0"/>
              <a:t>Methods: 13 participants</a:t>
            </a:r>
            <a:endParaRPr lang="en-US" dirty="0" err="1"/>
          </a:p>
        </p:txBody>
      </p:sp>
      <p:sp>
        <p:nvSpPr>
          <p:cNvPr id="3" name="TextBox 2">
            <a:extLst>
              <a:ext uri="{FF2B5EF4-FFF2-40B4-BE49-F238E27FC236}">
                <a16:creationId xmlns:a16="http://schemas.microsoft.com/office/drawing/2014/main" id="{1766D171-3077-4DE0-A69A-00C601948E35}"/>
              </a:ext>
            </a:extLst>
          </p:cNvPr>
          <p:cNvSpPr txBox="1"/>
          <p:nvPr/>
        </p:nvSpPr>
        <p:spPr>
          <a:xfrm>
            <a:off x="574222" y="2193470"/>
            <a:ext cx="101091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pic>
        <p:nvPicPr>
          <p:cNvPr id="4" name="Picture 5" descr="A screenshot of a cell phone&#10;&#10;Description generated with high confidence">
            <a:extLst>
              <a:ext uri="{FF2B5EF4-FFF2-40B4-BE49-F238E27FC236}">
                <a16:creationId xmlns:a16="http://schemas.microsoft.com/office/drawing/2014/main" id="{B4E5B0D1-0E35-498F-893A-336FB8EE7123}"/>
              </a:ext>
            </a:extLst>
          </p:cNvPr>
          <p:cNvPicPr>
            <a:picLocks noChangeAspect="1"/>
          </p:cNvPicPr>
          <p:nvPr/>
        </p:nvPicPr>
        <p:blipFill>
          <a:blip r:embed="rId3"/>
          <a:stretch>
            <a:fillRect/>
          </a:stretch>
        </p:blipFill>
        <p:spPr>
          <a:xfrm>
            <a:off x="395868" y="1634958"/>
            <a:ext cx="9533163" cy="4789741"/>
          </a:xfrm>
          <a:prstGeom prst="rect">
            <a:avLst/>
          </a:prstGeom>
        </p:spPr>
      </p:pic>
      <p:sp>
        <p:nvSpPr>
          <p:cNvPr id="6" name="TextBox 5">
            <a:extLst>
              <a:ext uri="{FF2B5EF4-FFF2-40B4-BE49-F238E27FC236}">
                <a16:creationId xmlns:a16="http://schemas.microsoft.com/office/drawing/2014/main" id="{7AA07D98-5906-4CCF-BA29-55EC011C2214}"/>
              </a:ext>
            </a:extLst>
          </p:cNvPr>
          <p:cNvSpPr txBox="1"/>
          <p:nvPr/>
        </p:nvSpPr>
        <p:spPr>
          <a:xfrm>
            <a:off x="9877587" y="1870129"/>
            <a:ext cx="2342826"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All participants:</a:t>
            </a:r>
            <a:endParaRPr lang="en-US" b="1" dirty="0"/>
          </a:p>
          <a:p>
            <a:r>
              <a:rPr lang="en-US" sz="2000" dirty="0">
                <a:ea typeface="+mn-lt"/>
                <a:cs typeface="+mn-lt"/>
              </a:rPr>
              <a:t>(1) had at least two programming internships or fulltime development experience.</a:t>
            </a:r>
            <a:endParaRPr lang="en-US" sz="2000" dirty="0"/>
          </a:p>
          <a:p>
            <a:endParaRPr lang="en-US" sz="2000" dirty="0"/>
          </a:p>
          <a:p>
            <a:r>
              <a:rPr lang="en-US" sz="2000" dirty="0"/>
              <a:t>(2) </a:t>
            </a:r>
            <a:r>
              <a:rPr lang="en-US" sz="2000" dirty="0">
                <a:ea typeface="+mn-lt"/>
                <a:cs typeface="+mn-lt"/>
              </a:rPr>
              <a:t>comfortable programming in Java.</a:t>
            </a:r>
          </a:p>
        </p:txBody>
      </p:sp>
      <p:pic>
        <p:nvPicPr>
          <p:cNvPr id="7" name="Picture 7" descr="A picture containing bottle&#10;&#10;Description generated with high confidence">
            <a:extLst>
              <a:ext uri="{FF2B5EF4-FFF2-40B4-BE49-F238E27FC236}">
                <a16:creationId xmlns:a16="http://schemas.microsoft.com/office/drawing/2014/main" id="{3FB703A8-902D-4EF8-91A1-B291D96ECED7}"/>
              </a:ext>
            </a:extLst>
          </p:cNvPr>
          <p:cNvPicPr>
            <a:picLocks noChangeAspect="1"/>
          </p:cNvPicPr>
          <p:nvPr/>
        </p:nvPicPr>
        <p:blipFill>
          <a:blip r:embed="rId4"/>
          <a:stretch>
            <a:fillRect/>
          </a:stretch>
        </p:blipFill>
        <p:spPr>
          <a:xfrm>
            <a:off x="10686942" y="5060792"/>
            <a:ext cx="1356964" cy="1364382"/>
          </a:xfrm>
          <a:prstGeom prst="rect">
            <a:avLst/>
          </a:prstGeom>
        </p:spPr>
      </p:pic>
    </p:spTree>
    <p:extLst>
      <p:ext uri="{BB962C8B-B14F-4D97-AF65-F5344CB8AC3E}">
        <p14:creationId xmlns:p14="http://schemas.microsoft.com/office/powerpoint/2010/main" val="100897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p:txBody>
          <a:bodyPr>
            <a:normAutofit/>
          </a:bodyPr>
          <a:lstStyle/>
          <a:p>
            <a:r>
              <a:rPr lang="en-US" sz="3600"/>
              <a:t>Methods: Two tasks, 3 hours, 54.7KLOC</a:t>
            </a:r>
            <a:endParaRPr lang="en-US" dirty="0" err="1"/>
          </a:p>
        </p:txBody>
      </p:sp>
      <p:sp>
        <p:nvSpPr>
          <p:cNvPr id="3" name="TextBox 2">
            <a:extLst>
              <a:ext uri="{FF2B5EF4-FFF2-40B4-BE49-F238E27FC236}">
                <a16:creationId xmlns:a16="http://schemas.microsoft.com/office/drawing/2014/main" id="{1766D171-3077-4DE0-A69A-00C601948E35}"/>
              </a:ext>
            </a:extLst>
          </p:cNvPr>
          <p:cNvSpPr txBox="1"/>
          <p:nvPr/>
        </p:nvSpPr>
        <p:spPr>
          <a:xfrm>
            <a:off x="6833815" y="1775877"/>
            <a:ext cx="523584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ea typeface="+mn-lt"/>
                <a:cs typeface="+mn-lt"/>
              </a:rPr>
              <a:t>Tasks were about nonfunctional improvements such as better </a:t>
            </a:r>
            <a:r>
              <a:rPr lang="en-US" sz="2800" dirty="0">
                <a:ea typeface="+mn-lt"/>
                <a:cs typeface="+mn-lt"/>
              </a:rPr>
              <a:t>architectural </a:t>
            </a:r>
            <a:r>
              <a:rPr lang="en-US" sz="2800" dirty="0">
                <a:solidFill>
                  <a:srgbClr val="000000"/>
                </a:solidFill>
                <a:ea typeface="+mn-lt"/>
                <a:cs typeface="+mn-lt"/>
              </a:rPr>
              <a:t>design that lead to performance and reusability gain.</a:t>
            </a:r>
            <a:r>
              <a:rPr lang="en-US" sz="2800" dirty="0"/>
              <a:t> </a:t>
            </a:r>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pic>
        <p:nvPicPr>
          <p:cNvPr id="10" name="Picture 10" descr="A screenshot of a cell phone&#10;&#10;Description generated with very high confidence">
            <a:extLst>
              <a:ext uri="{FF2B5EF4-FFF2-40B4-BE49-F238E27FC236}">
                <a16:creationId xmlns:a16="http://schemas.microsoft.com/office/drawing/2014/main" id="{E7DDF82E-DAE8-4927-8729-342565CF1856}"/>
              </a:ext>
            </a:extLst>
          </p:cNvPr>
          <p:cNvPicPr>
            <a:picLocks noChangeAspect="1"/>
          </p:cNvPicPr>
          <p:nvPr/>
        </p:nvPicPr>
        <p:blipFill>
          <a:blip r:embed="rId3"/>
          <a:stretch>
            <a:fillRect/>
          </a:stretch>
        </p:blipFill>
        <p:spPr>
          <a:xfrm>
            <a:off x="406324" y="1712745"/>
            <a:ext cx="6426199" cy="4932217"/>
          </a:xfrm>
          <a:prstGeom prst="rect">
            <a:avLst/>
          </a:prstGeom>
        </p:spPr>
      </p:pic>
    </p:spTree>
    <p:extLst>
      <p:ext uri="{BB962C8B-B14F-4D97-AF65-F5344CB8AC3E}">
        <p14:creationId xmlns:p14="http://schemas.microsoft.com/office/powerpoint/2010/main" val="319749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Diagram 126">
            <a:extLst>
              <a:ext uri="{FF2B5EF4-FFF2-40B4-BE49-F238E27FC236}">
                <a16:creationId xmlns:a16="http://schemas.microsoft.com/office/drawing/2014/main" id="{99A4980E-2BC4-4928-A6B5-F1BC6848E9C2}"/>
              </a:ext>
            </a:extLst>
          </p:cNvPr>
          <p:cNvGraphicFramePr/>
          <p:nvPr>
            <p:extLst>
              <p:ext uri="{D42A27DB-BD31-4B8C-83A1-F6EECF244321}">
                <p14:modId xmlns:p14="http://schemas.microsoft.com/office/powerpoint/2010/main" val="2421378935"/>
              </p:ext>
            </p:extLst>
          </p:nvPr>
        </p:nvGraphicFramePr>
        <p:xfrm>
          <a:off x="4998203" y="-763290"/>
          <a:ext cx="6961321" cy="8225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p:txBody>
          <a:bodyPr>
            <a:normAutofit/>
          </a:bodyPr>
          <a:lstStyle/>
          <a:p>
            <a:r>
              <a:rPr lang="en-US" sz="3600"/>
              <a:t>Methods: </a:t>
            </a:r>
            <a:r>
              <a:rPr lang="en-US" sz="3600">
                <a:ea typeface="+mj-lt"/>
                <a:cs typeface="+mj-lt"/>
              </a:rPr>
              <a:t>Procedure </a:t>
            </a:r>
            <a:endParaRPr lang="en-US" dirty="0" err="1"/>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graphicFrame>
        <p:nvGraphicFramePr>
          <p:cNvPr id="4" name="Diagram 5">
            <a:extLst>
              <a:ext uri="{FF2B5EF4-FFF2-40B4-BE49-F238E27FC236}">
                <a16:creationId xmlns:a16="http://schemas.microsoft.com/office/drawing/2014/main" id="{2660FC57-9AB6-4163-B7C0-0A9909457DE4}"/>
              </a:ext>
            </a:extLst>
          </p:cNvPr>
          <p:cNvGraphicFramePr/>
          <p:nvPr>
            <p:extLst>
              <p:ext uri="{D42A27DB-BD31-4B8C-83A1-F6EECF244321}">
                <p14:modId xmlns:p14="http://schemas.microsoft.com/office/powerpoint/2010/main" val="3307474821"/>
              </p:ext>
            </p:extLst>
          </p:nvPr>
        </p:nvGraphicFramePr>
        <p:xfrm>
          <a:off x="495477" y="1464864"/>
          <a:ext cx="4613563" cy="37822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4" name="Left Brace 83">
            <a:extLst>
              <a:ext uri="{FF2B5EF4-FFF2-40B4-BE49-F238E27FC236}">
                <a16:creationId xmlns:a16="http://schemas.microsoft.com/office/drawing/2014/main" id="{DDE6E876-65D8-4A8F-873D-6955A4BD81DE}"/>
              </a:ext>
            </a:extLst>
          </p:cNvPr>
          <p:cNvSpPr/>
          <p:nvPr/>
        </p:nvSpPr>
        <p:spPr>
          <a:xfrm rot="5400000">
            <a:off x="6834089" y="2056969"/>
            <a:ext cx="374542" cy="119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TextBox 124">
            <a:extLst>
              <a:ext uri="{FF2B5EF4-FFF2-40B4-BE49-F238E27FC236}">
                <a16:creationId xmlns:a16="http://schemas.microsoft.com/office/drawing/2014/main" id="{14433EE9-4274-4295-98E2-42B566303731}"/>
              </a:ext>
            </a:extLst>
          </p:cNvPr>
          <p:cNvSpPr txBox="1"/>
          <p:nvPr/>
        </p:nvSpPr>
        <p:spPr>
          <a:xfrm>
            <a:off x="2215343" y="1995783"/>
            <a:ext cx="12837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30 minutes</a:t>
            </a:r>
          </a:p>
        </p:txBody>
      </p:sp>
      <p:sp>
        <p:nvSpPr>
          <p:cNvPr id="320" name="Left Brace 319">
            <a:extLst>
              <a:ext uri="{FF2B5EF4-FFF2-40B4-BE49-F238E27FC236}">
                <a16:creationId xmlns:a16="http://schemas.microsoft.com/office/drawing/2014/main" id="{0057384F-29A2-4D96-9B2E-8C15E6D685A8}"/>
              </a:ext>
            </a:extLst>
          </p:cNvPr>
          <p:cNvSpPr/>
          <p:nvPr/>
        </p:nvSpPr>
        <p:spPr>
          <a:xfrm rot="5400000">
            <a:off x="2668918" y="991460"/>
            <a:ext cx="374542" cy="33278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TextBox 320">
            <a:extLst>
              <a:ext uri="{FF2B5EF4-FFF2-40B4-BE49-F238E27FC236}">
                <a16:creationId xmlns:a16="http://schemas.microsoft.com/office/drawing/2014/main" id="{083B03C6-A472-486C-9D68-322611AF9439}"/>
              </a:ext>
            </a:extLst>
          </p:cNvPr>
          <p:cNvSpPr txBox="1"/>
          <p:nvPr/>
        </p:nvSpPr>
        <p:spPr>
          <a:xfrm>
            <a:off x="6382665" y="1995782"/>
            <a:ext cx="12837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90 minutes</a:t>
            </a:r>
          </a:p>
        </p:txBody>
      </p:sp>
      <p:sp>
        <p:nvSpPr>
          <p:cNvPr id="322" name="TextBox 321">
            <a:extLst>
              <a:ext uri="{FF2B5EF4-FFF2-40B4-BE49-F238E27FC236}">
                <a16:creationId xmlns:a16="http://schemas.microsoft.com/office/drawing/2014/main" id="{9067ECDB-452A-45FC-94DF-743184AD11FC}"/>
              </a:ext>
            </a:extLst>
          </p:cNvPr>
          <p:cNvSpPr txBox="1"/>
          <p:nvPr/>
        </p:nvSpPr>
        <p:spPr>
          <a:xfrm>
            <a:off x="10444941" y="1995781"/>
            <a:ext cx="12837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90 minutes</a:t>
            </a:r>
          </a:p>
        </p:txBody>
      </p:sp>
      <p:sp>
        <p:nvSpPr>
          <p:cNvPr id="333" name="Left Brace 332">
            <a:extLst>
              <a:ext uri="{FF2B5EF4-FFF2-40B4-BE49-F238E27FC236}">
                <a16:creationId xmlns:a16="http://schemas.microsoft.com/office/drawing/2014/main" id="{CE659473-4278-480E-A409-D4298CD51238}"/>
              </a:ext>
            </a:extLst>
          </p:cNvPr>
          <p:cNvSpPr/>
          <p:nvPr/>
        </p:nvSpPr>
        <p:spPr>
          <a:xfrm rot="5400000">
            <a:off x="10896366" y="2061273"/>
            <a:ext cx="374542" cy="119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3710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a:xfrm>
            <a:off x="575894" y="729658"/>
            <a:ext cx="11029616" cy="988332"/>
          </a:xfrm>
        </p:spPr>
        <p:txBody>
          <a:bodyPr>
            <a:normAutofit/>
          </a:bodyPr>
          <a:lstStyle/>
          <a:p>
            <a:r>
              <a:rPr lang="en-US" sz="3600"/>
              <a:t>Results: </a:t>
            </a:r>
            <a:r>
              <a:rPr lang="en-US" sz="3600">
                <a:ea typeface="+mj-lt"/>
                <a:cs typeface="+mj-lt"/>
              </a:rPr>
              <a:t>Code Changes </a:t>
            </a:r>
            <a:endParaRPr lang="en-US"/>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
        <p:nvSpPr>
          <p:cNvPr id="15" name="TextBox 14">
            <a:extLst>
              <a:ext uri="{FF2B5EF4-FFF2-40B4-BE49-F238E27FC236}">
                <a16:creationId xmlns:a16="http://schemas.microsoft.com/office/drawing/2014/main" id="{342827F5-6617-4683-96F0-389EEEC43A80}"/>
              </a:ext>
            </a:extLst>
          </p:cNvPr>
          <p:cNvSpPr txBox="1"/>
          <p:nvPr/>
        </p:nvSpPr>
        <p:spPr>
          <a:xfrm>
            <a:off x="574298" y="1994976"/>
            <a:ext cx="55113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Experts’ changes addressed the cause of the problems while novices’ changes addressed the symptoms. </a:t>
            </a:r>
            <a:endParaRPr lang="en-US" dirty="0"/>
          </a:p>
        </p:txBody>
      </p:sp>
      <p:pic>
        <p:nvPicPr>
          <p:cNvPr id="16" name="Picture 16" descr="A screenshot of a cell phone&#10;&#10;Description generated with very high confidence">
            <a:extLst>
              <a:ext uri="{FF2B5EF4-FFF2-40B4-BE49-F238E27FC236}">
                <a16:creationId xmlns:a16="http://schemas.microsoft.com/office/drawing/2014/main" id="{88812B7F-DDD2-47E7-812B-2335FFBB0863}"/>
              </a:ext>
            </a:extLst>
          </p:cNvPr>
          <p:cNvPicPr>
            <a:picLocks noChangeAspect="1"/>
          </p:cNvPicPr>
          <p:nvPr/>
        </p:nvPicPr>
        <p:blipFill>
          <a:blip r:embed="rId3"/>
          <a:stretch>
            <a:fillRect/>
          </a:stretch>
        </p:blipFill>
        <p:spPr>
          <a:xfrm>
            <a:off x="1792638" y="2723152"/>
            <a:ext cx="7496013" cy="3895730"/>
          </a:xfrm>
          <a:prstGeom prst="rect">
            <a:avLst/>
          </a:prstGeom>
        </p:spPr>
      </p:pic>
    </p:spTree>
    <p:extLst>
      <p:ext uri="{BB962C8B-B14F-4D97-AF65-F5344CB8AC3E}">
        <p14:creationId xmlns:p14="http://schemas.microsoft.com/office/powerpoint/2010/main" val="176972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a:xfrm>
            <a:off x="575894" y="729658"/>
            <a:ext cx="11029616" cy="988332"/>
          </a:xfrm>
        </p:spPr>
        <p:txBody>
          <a:bodyPr>
            <a:normAutofit/>
          </a:bodyPr>
          <a:lstStyle/>
          <a:p>
            <a:r>
              <a:rPr lang="en-US" sz="3600"/>
              <a:t>Results: </a:t>
            </a:r>
            <a:r>
              <a:rPr lang="en-US" sz="3600">
                <a:ea typeface="+mj-lt"/>
                <a:cs typeface="+mj-lt"/>
              </a:rPr>
              <a:t>Seeking Facts </a:t>
            </a:r>
            <a:r>
              <a:rPr lang="en-US" sz="3600" dirty="0">
                <a:ea typeface="+mj-lt"/>
                <a:cs typeface="+mj-lt"/>
              </a:rPr>
              <a:t> </a:t>
            </a:r>
            <a:endParaRPr lang="en-US"/>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
        <p:nvSpPr>
          <p:cNvPr id="15" name="TextBox 14">
            <a:extLst>
              <a:ext uri="{FF2B5EF4-FFF2-40B4-BE49-F238E27FC236}">
                <a16:creationId xmlns:a16="http://schemas.microsoft.com/office/drawing/2014/main" id="{342827F5-6617-4683-96F0-389EEEC43A80}"/>
              </a:ext>
            </a:extLst>
          </p:cNvPr>
          <p:cNvSpPr txBox="1"/>
          <p:nvPr/>
        </p:nvSpPr>
        <p:spPr>
          <a:xfrm>
            <a:off x="574298" y="1994976"/>
            <a:ext cx="108023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Experts made better decisions about which methods were relevant, mostly because of their knowledge.</a:t>
            </a:r>
            <a:endParaRPr lang="en-US" dirty="0">
              <a:ea typeface="+mn-lt"/>
              <a:cs typeface="+mn-lt"/>
            </a:endParaRPr>
          </a:p>
        </p:txBody>
      </p:sp>
      <p:pic>
        <p:nvPicPr>
          <p:cNvPr id="3" name="Picture 3" descr="A screenshot of a cell phone&#10;&#10;Description generated with very high confidence">
            <a:extLst>
              <a:ext uri="{FF2B5EF4-FFF2-40B4-BE49-F238E27FC236}">
                <a16:creationId xmlns:a16="http://schemas.microsoft.com/office/drawing/2014/main" id="{2BD498F4-7FA2-4461-8850-AE5D9FB9FD0D}"/>
              </a:ext>
            </a:extLst>
          </p:cNvPr>
          <p:cNvPicPr>
            <a:picLocks noChangeAspect="1"/>
          </p:cNvPicPr>
          <p:nvPr/>
        </p:nvPicPr>
        <p:blipFill>
          <a:blip r:embed="rId3"/>
          <a:stretch>
            <a:fillRect/>
          </a:stretch>
        </p:blipFill>
        <p:spPr>
          <a:xfrm>
            <a:off x="2240367" y="2394292"/>
            <a:ext cx="6996622" cy="3412603"/>
          </a:xfrm>
          <a:prstGeom prst="rect">
            <a:avLst/>
          </a:prstGeom>
        </p:spPr>
      </p:pic>
    </p:spTree>
    <p:extLst>
      <p:ext uri="{BB962C8B-B14F-4D97-AF65-F5344CB8AC3E}">
        <p14:creationId xmlns:p14="http://schemas.microsoft.com/office/powerpoint/2010/main" val="307640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a:xfrm>
            <a:off x="575894" y="729658"/>
            <a:ext cx="11029616" cy="988332"/>
          </a:xfrm>
        </p:spPr>
        <p:txBody>
          <a:bodyPr>
            <a:normAutofit/>
          </a:bodyPr>
          <a:lstStyle/>
          <a:p>
            <a:r>
              <a:rPr lang="en-US" sz="3600"/>
              <a:t>Results: </a:t>
            </a:r>
            <a:r>
              <a:rPr lang="en-US" sz="3600">
                <a:ea typeface="+mj-lt"/>
                <a:cs typeface="+mj-lt"/>
              </a:rPr>
              <a:t>Learning Facts </a:t>
            </a:r>
            <a:r>
              <a:rPr lang="en-US" sz="3600" dirty="0">
                <a:ea typeface="+mj-lt"/>
                <a:cs typeface="+mj-lt"/>
              </a:rPr>
              <a:t> </a:t>
            </a:r>
            <a:endParaRPr lang="en-US">
              <a:ea typeface="+mj-lt"/>
              <a:cs typeface="+mj-lt"/>
            </a:endParaRPr>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
        <p:nvSpPr>
          <p:cNvPr id="15" name="TextBox 14">
            <a:extLst>
              <a:ext uri="{FF2B5EF4-FFF2-40B4-BE49-F238E27FC236}">
                <a16:creationId xmlns:a16="http://schemas.microsoft.com/office/drawing/2014/main" id="{342827F5-6617-4683-96F0-389EEEC43A80}"/>
              </a:ext>
            </a:extLst>
          </p:cNvPr>
          <p:cNvSpPr txBox="1"/>
          <p:nvPr/>
        </p:nvSpPr>
        <p:spPr>
          <a:xfrm>
            <a:off x="574298" y="1930400"/>
            <a:ext cx="108023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Experts talked about the code using abstractions rather than statement-by-statement descriptions</a:t>
            </a:r>
            <a:endParaRPr lang="en-US" dirty="0">
              <a:ea typeface="+mn-lt"/>
              <a:cs typeface="+mn-lt"/>
            </a:endParaRPr>
          </a:p>
        </p:txBody>
      </p:sp>
      <p:pic>
        <p:nvPicPr>
          <p:cNvPr id="4" name="Picture 5" descr="A screenshot of a social media post&#10;&#10;Description generated with very high confidence">
            <a:extLst>
              <a:ext uri="{FF2B5EF4-FFF2-40B4-BE49-F238E27FC236}">
                <a16:creationId xmlns:a16="http://schemas.microsoft.com/office/drawing/2014/main" id="{1BC019C3-5976-4F3F-9054-BB4530D4D166}"/>
              </a:ext>
            </a:extLst>
          </p:cNvPr>
          <p:cNvPicPr>
            <a:picLocks noChangeAspect="1"/>
          </p:cNvPicPr>
          <p:nvPr/>
        </p:nvPicPr>
        <p:blipFill>
          <a:blip r:embed="rId3"/>
          <a:stretch>
            <a:fillRect/>
          </a:stretch>
        </p:blipFill>
        <p:spPr>
          <a:xfrm>
            <a:off x="2942096" y="2268079"/>
            <a:ext cx="5128216" cy="4224687"/>
          </a:xfrm>
          <a:prstGeom prst="rect">
            <a:avLst/>
          </a:prstGeom>
        </p:spPr>
      </p:pic>
    </p:spTree>
    <p:extLst>
      <p:ext uri="{BB962C8B-B14F-4D97-AF65-F5344CB8AC3E}">
        <p14:creationId xmlns:p14="http://schemas.microsoft.com/office/powerpoint/2010/main" val="395379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5B6F-A8FC-4730-AEF1-1E5803974257}"/>
              </a:ext>
            </a:extLst>
          </p:cNvPr>
          <p:cNvSpPr>
            <a:spLocks noGrp="1"/>
          </p:cNvSpPr>
          <p:nvPr>
            <p:ph type="title"/>
          </p:nvPr>
        </p:nvSpPr>
        <p:spPr>
          <a:xfrm>
            <a:off x="575894" y="729658"/>
            <a:ext cx="11029616" cy="988332"/>
          </a:xfrm>
        </p:spPr>
        <p:txBody>
          <a:bodyPr>
            <a:normAutofit/>
          </a:bodyPr>
          <a:lstStyle/>
          <a:p>
            <a:r>
              <a:rPr lang="en-US" sz="3600"/>
              <a:t>Results: </a:t>
            </a:r>
            <a:r>
              <a:rPr lang="en-US" sz="3600">
                <a:ea typeface="+mj-lt"/>
                <a:cs typeface="+mj-lt"/>
              </a:rPr>
              <a:t>Critiquing Facts </a:t>
            </a:r>
            <a:r>
              <a:rPr lang="en-US" sz="3600" dirty="0">
                <a:ea typeface="+mj-lt"/>
                <a:cs typeface="+mj-lt"/>
              </a:rPr>
              <a:t>  </a:t>
            </a:r>
            <a:endParaRPr lang="en-US">
              <a:ea typeface="+mj-lt"/>
              <a:cs typeface="+mj-lt"/>
            </a:endParaRPr>
          </a:p>
        </p:txBody>
      </p:sp>
      <p:sp>
        <p:nvSpPr>
          <p:cNvPr id="5" name="TextBox 4">
            <a:extLst>
              <a:ext uri="{FF2B5EF4-FFF2-40B4-BE49-F238E27FC236}">
                <a16:creationId xmlns:a16="http://schemas.microsoft.com/office/drawing/2014/main" id="{50A4F868-A15B-47EC-A525-C6E8D1AEA08F}"/>
              </a:ext>
            </a:extLst>
          </p:cNvPr>
          <p:cNvSpPr txBox="1"/>
          <p:nvPr/>
        </p:nvSpPr>
        <p:spPr>
          <a:xfrm>
            <a:off x="9847489" y="15466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ESEC/FSE 200</a:t>
            </a:r>
            <a:r>
              <a:rPr lang="en-US" sz="2000" b="1" dirty="0"/>
              <a:t>7</a:t>
            </a:r>
          </a:p>
        </p:txBody>
      </p:sp>
      <p:sp>
        <p:nvSpPr>
          <p:cNvPr id="15" name="TextBox 14">
            <a:extLst>
              <a:ext uri="{FF2B5EF4-FFF2-40B4-BE49-F238E27FC236}">
                <a16:creationId xmlns:a16="http://schemas.microsoft.com/office/drawing/2014/main" id="{342827F5-6617-4683-96F0-389EEEC43A80}"/>
              </a:ext>
            </a:extLst>
          </p:cNvPr>
          <p:cNvSpPr txBox="1"/>
          <p:nvPr/>
        </p:nvSpPr>
        <p:spPr>
          <a:xfrm>
            <a:off x="574298" y="1930400"/>
            <a:ext cx="1080231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Novice criticisms resulted from missing design knowledge.</a:t>
            </a:r>
          </a:p>
          <a:p>
            <a:pPr algn="ctr"/>
            <a:r>
              <a:rPr lang="en-US" dirty="0">
                <a:ea typeface="+mn-lt"/>
                <a:cs typeface="+mn-lt"/>
              </a:rPr>
              <a:t>   </a:t>
            </a:r>
            <a:r>
              <a:rPr lang="en-US" i="1" dirty="0">
                <a:solidFill>
                  <a:schemeClr val="bg1">
                    <a:lumMod val="50000"/>
                  </a:schemeClr>
                </a:solidFill>
                <a:ea typeface="+mn-lt"/>
                <a:cs typeface="+mn-lt"/>
              </a:rPr>
              <a:t>"It just seems really confusing for me to have this exact same method with the exact same parameters, they both have the </a:t>
            </a:r>
            <a:r>
              <a:rPr lang="en-US" i="1" dirty="0" err="1">
                <a:solidFill>
                  <a:schemeClr val="bg1">
                    <a:lumMod val="50000"/>
                  </a:schemeClr>
                </a:solidFill>
                <a:ea typeface="+mn-lt"/>
                <a:cs typeface="+mn-lt"/>
              </a:rPr>
              <a:t>handleMessage</a:t>
            </a:r>
            <a:r>
              <a:rPr lang="en-US" i="1" dirty="0">
                <a:solidFill>
                  <a:schemeClr val="bg1">
                    <a:lumMod val="50000"/>
                  </a:schemeClr>
                </a:solidFill>
                <a:ea typeface="+mn-lt"/>
                <a:cs typeface="+mn-lt"/>
              </a:rPr>
              <a:t>. I should investigate that. Hold on. – c 0:40(C) "</a:t>
            </a:r>
          </a:p>
          <a:p>
            <a:pPr algn="ctr"/>
            <a:endParaRPr lang="en-US" i="1" dirty="0">
              <a:solidFill>
                <a:schemeClr val="bg1">
                  <a:lumMod val="50000"/>
                </a:schemeClr>
              </a:solidFill>
              <a:ea typeface="+mn-lt"/>
              <a:cs typeface="+mn-lt"/>
            </a:endParaRPr>
          </a:p>
          <a:p>
            <a:pPr marL="285750" indent="-285750">
              <a:buFont typeface="Arial"/>
              <a:buChar char="•"/>
            </a:pPr>
            <a:r>
              <a:rPr lang="en-US" dirty="0">
                <a:ea typeface="+mn-lt"/>
                <a:cs typeface="+mn-lt"/>
              </a:rPr>
              <a:t>A single expert criticism justified Facts as design choice.</a:t>
            </a:r>
          </a:p>
          <a:p>
            <a:pPr algn="ctr"/>
            <a:r>
              <a:rPr lang="en-US" i="1" dirty="0">
                <a:solidFill>
                  <a:schemeClr val="bg1">
                    <a:lumMod val="50000"/>
                  </a:schemeClr>
                </a:solidFill>
                <a:ea typeface="+mn-lt"/>
                <a:cs typeface="+mn-lt"/>
              </a:rPr>
              <a:t>"And the second thing that I don’t like is that it is firing these updates. It seems like when you’re making the edit, that in order to keep the responsibilities of these guys very simple, when you’re making the edit, the people that care about that would be notified. – L 0:26(F) "</a:t>
            </a:r>
          </a:p>
        </p:txBody>
      </p:sp>
    </p:spTree>
    <p:extLst>
      <p:ext uri="{BB962C8B-B14F-4D97-AF65-F5344CB8AC3E}">
        <p14:creationId xmlns:p14="http://schemas.microsoft.com/office/powerpoint/2010/main" val="1225671964"/>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3041"/>
      </a:dk2>
      <a:lt2>
        <a:srgbClr val="E2E8E3"/>
      </a:lt2>
      <a:accent1>
        <a:srgbClr val="C34DA6"/>
      </a:accent1>
      <a:accent2>
        <a:srgbClr val="9D3BB1"/>
      </a:accent2>
      <a:accent3>
        <a:srgbClr val="7E4DC3"/>
      </a:accent3>
      <a:accent4>
        <a:srgbClr val="5151BA"/>
      </a:accent4>
      <a:accent5>
        <a:srgbClr val="4D7EC3"/>
      </a:accent5>
      <a:accent6>
        <a:srgbClr val="3B9EB1"/>
      </a:accent6>
      <a:hlink>
        <a:srgbClr val="5975C7"/>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DividendVTI</vt:lpstr>
      <vt:lpstr> Program Comprehension as Fact Finding. </vt:lpstr>
      <vt:lpstr>Problem statement</vt:lpstr>
      <vt:lpstr>Methods: 13 participants</vt:lpstr>
      <vt:lpstr>Methods: Two tasks, 3 hours, 54.7KLOC</vt:lpstr>
      <vt:lpstr>Methods: Procedure </vt:lpstr>
      <vt:lpstr>Results: Code Changes </vt:lpstr>
      <vt:lpstr>Results: Seeking Facts  </vt:lpstr>
      <vt:lpstr>Results: Learning Facts  </vt:lpstr>
      <vt:lpstr>Results: Critiquing Facts   </vt:lpstr>
      <vt:lpstr>Results: Explaining Facts    </vt:lpstr>
      <vt:lpstr>Results: Proposing Facts   </vt:lpstr>
      <vt:lpstr>Results: Implementing Facts </vt:lpstr>
      <vt:lpstr>Tools implications</vt:lpstr>
      <vt:lpstr>Questions for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784</cp:revision>
  <dcterms:created xsi:type="dcterms:W3CDTF">2013-07-15T20:26:40Z</dcterms:created>
  <dcterms:modified xsi:type="dcterms:W3CDTF">2019-09-16T19:59:55Z</dcterms:modified>
</cp:coreProperties>
</file>