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84371" autoAdjust="0"/>
  </p:normalViewPr>
  <p:slideViewPr>
    <p:cSldViewPr>
      <p:cViewPr varScale="1">
        <p:scale>
          <a:sx n="92" d="100"/>
          <a:sy n="92" d="100"/>
        </p:scale>
        <p:origin x="-534" y="-90"/>
      </p:cViewPr>
      <p:guideLst>
        <p:guide orient="horz" pos="297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C3A12-1598-413E-80E0-C06EF98337E5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59C1-F7A1-42C2-A0BF-65CF965931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6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1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9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9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9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09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1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759C1-F7A1-42C2-A0BF-65CF965931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62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5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9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0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62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1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2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8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9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78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67EBC-CBF2-4005-B9E8-1565E0100867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4727-E281-49C5-BD7B-3D3AFC110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5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09600"/>
            <a:ext cx="72390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0669" y="838200"/>
            <a:ext cx="300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432 Invitation System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62448" y="1342760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(Instructions …..)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8655" y="1854696"/>
            <a:ext cx="14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Event name: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2" y="1854696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53582" y="2356972"/>
            <a:ext cx="7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Date: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94682" y="2356972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82628" y="2846369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Time: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4682" y="2846369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50037" y="3348645"/>
            <a:ext cx="104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Location: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94682" y="3348645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74512" y="3825164"/>
            <a:ext cx="13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4682" y="3825163"/>
            <a:ext cx="3310918" cy="14326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Attend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7760" y="5486400"/>
            <a:ext cx="164095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Attend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0106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74664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0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09600"/>
            <a:ext cx="7239000" cy="563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394682" y="3348645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0669" y="838200"/>
            <a:ext cx="300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432 Invitation System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62448" y="1342760"/>
            <a:ext cx="1759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(Instructions …..)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8655" y="1854696"/>
            <a:ext cx="1406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Event name: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94682" y="1854696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53582" y="2356972"/>
            <a:ext cx="74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Date: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94682" y="2356972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82628" y="2846369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Time: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4682" y="2846369"/>
            <a:ext cx="22441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50037" y="3348645"/>
            <a:ext cx="1044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Location: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074512" y="3825164"/>
            <a:ext cx="1320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Description: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4682" y="3825163"/>
            <a:ext cx="3310918" cy="143263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752600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Attend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7760" y="5486400"/>
            <a:ext cx="1640958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 Attend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0106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Submit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74664" y="5486400"/>
            <a:ext cx="1147494" cy="36933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Cancel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2558334" y="2944879"/>
            <a:ext cx="4208085" cy="2031325"/>
            <a:chOff x="2497515" y="2970074"/>
            <a:chExt cx="4208085" cy="2031325"/>
          </a:xfrm>
          <a:solidFill>
            <a:schemeClr val="bg1"/>
          </a:solidFill>
        </p:grpSpPr>
        <p:sp>
          <p:nvSpPr>
            <p:cNvPr id="51" name="TextBox 50"/>
            <p:cNvSpPr txBox="1"/>
            <p:nvPr/>
          </p:nvSpPr>
          <p:spPr>
            <a:xfrm>
              <a:off x="2497515" y="2970074"/>
              <a:ext cx="4208085" cy="20313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r>
                <a:rPr lang="en-US" dirty="0" smtClean="0"/>
                <a:t>Do you want to attend?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76600" y="4050268"/>
              <a:ext cx="1147494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Yes</a:t>
              </a:r>
              <a:endParaRPr lang="en-US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68672" y="4050268"/>
              <a:ext cx="1147494" cy="36933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No</a:t>
              </a:r>
              <a:endParaRPr lang="en-US" dirty="0"/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2211531" y="5029200"/>
            <a:ext cx="346803" cy="457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54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9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/>
      <p:bldP spid="6" grpId="0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5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6546" y="435114"/>
            <a:ext cx="6370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Revenue tasks vs Excise tasks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2977" y="1524000"/>
            <a:ext cx="4683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Problem (what to achieve)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71601" y="214378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Complete SWE 432, </a:t>
            </a:r>
            <a:r>
              <a:rPr lang="en-US" sz="2400" b="1" dirty="0" smtClean="0">
                <a:solidFill>
                  <a:schemeClr val="bg1"/>
                </a:solidFill>
              </a:rPr>
              <a:t>understand and be </a:t>
            </a:r>
            <a:r>
              <a:rPr lang="en-US" sz="2400" b="1" dirty="0" smtClean="0">
                <a:solidFill>
                  <a:schemeClr val="bg1"/>
                </a:solidFill>
              </a:rPr>
              <a:t>able to design and implement usable web applications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85800" y="3124200"/>
            <a:ext cx="2611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Revenue tasks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71600" y="374398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Studying, reading materials, writing programs, …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0" y="4343400"/>
            <a:ext cx="2161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Excise tasks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71601" y="496318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Debugging, installing VPN, setting up tomcat, …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42903" y="5715000"/>
            <a:ext cx="4457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Taking final exam ??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7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228600" y="228600"/>
            <a:ext cx="3810000" cy="1354217"/>
            <a:chOff x="2497515" y="2970074"/>
            <a:chExt cx="4208085" cy="1934871"/>
          </a:xfrm>
        </p:grpSpPr>
        <p:sp>
          <p:nvSpPr>
            <p:cNvPr id="51" name="TextBox 50"/>
            <p:cNvSpPr txBox="1"/>
            <p:nvPr/>
          </p:nvSpPr>
          <p:spPr>
            <a:xfrm>
              <a:off x="2497515" y="2970074"/>
              <a:ext cx="4208085" cy="193487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600" dirty="0" smtClean="0"/>
            </a:p>
            <a:p>
              <a:pPr algn="ctr"/>
              <a:r>
                <a:rPr lang="en-US" sz="1600" dirty="0" smtClean="0"/>
                <a:t>Do you want to attend?</a:t>
              </a:r>
            </a:p>
            <a:p>
              <a:pPr algn="ctr"/>
              <a:endParaRPr lang="en-US" sz="1600" dirty="0"/>
            </a:p>
            <a:p>
              <a:pPr algn="ctr"/>
              <a:endParaRPr lang="en-US" sz="1600" dirty="0" smtClean="0"/>
            </a:p>
            <a:p>
              <a:pPr algn="ctr"/>
              <a:endParaRPr lang="en-US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276601" y="4050268"/>
              <a:ext cx="1147494" cy="483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Yes</a:t>
              </a:r>
              <a:endParaRPr 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668671" y="4050268"/>
              <a:ext cx="1147494" cy="48371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No</a:t>
              </a:r>
              <a:endParaRPr lang="en-US" sz="1600" dirty="0"/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324" y="2057400"/>
            <a:ext cx="7844044" cy="464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7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6422" y="228600"/>
            <a:ext cx="2823978" cy="424731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Navigation and menus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Links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Clickable /</a:t>
            </a:r>
            <a:r>
              <a:rPr lang="en-US" dirty="0" err="1" smtClean="0">
                <a:solidFill>
                  <a:schemeClr val="bg1"/>
                </a:solidFill>
              </a:rPr>
              <a:t>unclickable</a:t>
            </a:r>
            <a:r>
              <a:rPr lang="en-US" dirty="0" smtClean="0">
                <a:solidFill>
                  <a:schemeClr val="bg1"/>
                </a:solidFill>
              </a:rPr>
              <a:t>  items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Page layout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Text  and images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URL design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Search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UI flow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Users’ mental model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Revenue/excise tasks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Dialog boxes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Error messages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Feedback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Browser compatibility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1000"/>
            <a:ext cx="4820907" cy="6066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93676" y="5152072"/>
            <a:ext cx="2278124" cy="147732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Time to learn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Speed of performance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Avoiding user errors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Retention over time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Subjective satisfaction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88411" y="4550390"/>
            <a:ext cx="0" cy="525482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24200" y="5820906"/>
            <a:ext cx="838200" cy="0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53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28600" y="3581400"/>
            <a:ext cx="4114800" cy="30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Rectangle 1"/>
          <p:cNvSpPr/>
          <p:nvPr/>
        </p:nvSpPr>
        <p:spPr>
          <a:xfrm>
            <a:off x="228600" y="228600"/>
            <a:ext cx="4114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7" name="TextBox 16"/>
          <p:cNvSpPr txBox="1"/>
          <p:nvPr/>
        </p:nvSpPr>
        <p:spPr>
          <a:xfrm>
            <a:off x="1676400" y="5638800"/>
            <a:ext cx="1147494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Submit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1306" y="1459468"/>
            <a:ext cx="1147494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Attend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245242" y="1459468"/>
            <a:ext cx="1640958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Not Attend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4738607" y="228600"/>
            <a:ext cx="4114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257800" y="1443335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43641" y="1443335"/>
            <a:ext cx="1562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Not 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676400" y="4267200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4876800"/>
            <a:ext cx="1562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Not 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31" name="Donut 30"/>
          <p:cNvSpPr/>
          <p:nvPr/>
        </p:nvSpPr>
        <p:spPr>
          <a:xfrm>
            <a:off x="1227539" y="4373880"/>
            <a:ext cx="274320" cy="274320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nut 31"/>
          <p:cNvSpPr/>
          <p:nvPr/>
        </p:nvSpPr>
        <p:spPr>
          <a:xfrm>
            <a:off x="1227539" y="4983481"/>
            <a:ext cx="274320" cy="274320"/>
          </a:xfrm>
          <a:prstGeom prst="donu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54105" y="3581400"/>
            <a:ext cx="4114800" cy="304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4" name="TextBox 33"/>
          <p:cNvSpPr txBox="1"/>
          <p:nvPr/>
        </p:nvSpPr>
        <p:spPr>
          <a:xfrm>
            <a:off x="6201905" y="5638800"/>
            <a:ext cx="1147494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Submit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201905" y="4267200"/>
            <a:ext cx="1029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01905" y="4876800"/>
            <a:ext cx="15621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>
                <a:solidFill>
                  <a:schemeClr val="tx2"/>
                </a:solidFill>
              </a:rPr>
              <a:t>Not Attend</a:t>
            </a:r>
            <a:endParaRPr lang="en-US" sz="2400" u="sng" dirty="0">
              <a:solidFill>
                <a:schemeClr val="tx2"/>
              </a:solidFill>
            </a:endParaRPr>
          </a:p>
        </p:txBody>
      </p:sp>
      <p:sp>
        <p:nvSpPr>
          <p:cNvPr id="39" name="Bevel 38"/>
          <p:cNvSpPr/>
          <p:nvPr/>
        </p:nvSpPr>
        <p:spPr>
          <a:xfrm>
            <a:off x="5715000" y="4343400"/>
            <a:ext cx="304800" cy="304800"/>
          </a:xfrm>
          <a:prstGeom prst="bevel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Bevel 39"/>
          <p:cNvSpPr/>
          <p:nvPr/>
        </p:nvSpPr>
        <p:spPr>
          <a:xfrm>
            <a:off x="5715000" y="4963332"/>
            <a:ext cx="304800" cy="304800"/>
          </a:xfrm>
          <a:prstGeom prst="bevel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2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76200"/>
            <a:ext cx="4495800" cy="3608575"/>
            <a:chOff x="1181700" y="609600"/>
            <a:chExt cx="6471227" cy="5038388"/>
          </a:xfrm>
        </p:grpSpPr>
        <p:sp>
          <p:nvSpPr>
            <p:cNvPr id="4" name="Rectangle 3"/>
            <p:cNvSpPr/>
            <p:nvPr/>
          </p:nvSpPr>
          <p:spPr>
            <a:xfrm>
              <a:off x="1181700" y="609600"/>
              <a:ext cx="6471227" cy="503838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889967" y="838200"/>
              <a:ext cx="3304407" cy="515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432 Invitation System 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526988" y="1342760"/>
              <a:ext cx="2030379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(Instructions …..)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62368" y="1854696"/>
              <a:ext cx="1632313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Event name: 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94682" y="1854696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506443" y="2356972"/>
              <a:ext cx="888238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Date: 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4682" y="2356972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38192" y="2846369"/>
              <a:ext cx="856490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Time:</a:t>
              </a:r>
              <a:endParaRPr lang="en-US" sz="1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94682" y="2846369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66618" y="3348645"/>
              <a:ext cx="1228065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Location: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94682" y="3348645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56323" y="3825164"/>
              <a:ext cx="1538358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Description: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94682" y="3825163"/>
              <a:ext cx="3747017" cy="9752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52600" y="4967535"/>
              <a:ext cx="1147493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Attend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117760" y="4967535"/>
              <a:ext cx="1640958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Not Attend</a:t>
              </a:r>
              <a:endParaRPr lang="en-US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07700" y="4967535"/>
              <a:ext cx="1147493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Submit</a:t>
              </a:r>
              <a:endParaRPr lang="en-US" sz="1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689839" y="3804493"/>
            <a:ext cx="7296877" cy="2977307"/>
            <a:chOff x="-4495380" y="715992"/>
            <a:chExt cx="10503077" cy="4156995"/>
          </a:xfrm>
        </p:grpSpPr>
        <p:sp>
          <p:nvSpPr>
            <p:cNvPr id="22" name="Rectangle 21"/>
            <p:cNvSpPr/>
            <p:nvPr/>
          </p:nvSpPr>
          <p:spPr>
            <a:xfrm>
              <a:off x="-4495380" y="715992"/>
              <a:ext cx="10503077" cy="41569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-895225" y="952757"/>
              <a:ext cx="3304407" cy="5156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/>
                <a:t>432 Invitation System </a:t>
              </a:r>
              <a:endParaRPr lang="en-US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-258204" y="1342759"/>
              <a:ext cx="2030380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(Instructions …..)</a:t>
              </a:r>
              <a:endParaRPr lang="en-US" sz="1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-4075997" y="1893998"/>
              <a:ext cx="1632312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Event name: </a:t>
              </a:r>
              <a:endParaRPr lang="en-US" sz="1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-2443683" y="1893998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06443" y="1889366"/>
              <a:ext cx="888238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Date: 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94682" y="1889366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-3308223" y="2464788"/>
              <a:ext cx="856489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Time: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-2451735" y="2464788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166618" y="2430170"/>
              <a:ext cx="1228065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Location:</a:t>
              </a:r>
              <a:endParaRPr 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394682" y="2430170"/>
              <a:ext cx="2244117" cy="42972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-3966315" y="3001436"/>
              <a:ext cx="1538358" cy="4297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/>
                <a:t>Description:</a:t>
              </a:r>
              <a:endParaRPr lang="en-US" sz="1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-2441577" y="3001435"/>
              <a:ext cx="3747018" cy="97521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898928" y="3272944"/>
              <a:ext cx="1147493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Attend</a:t>
              </a:r>
              <a:endParaRPr lang="en-US" sz="14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150137" y="3272944"/>
              <a:ext cx="1640958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Not Attend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83239" y="4173595"/>
              <a:ext cx="1147493" cy="42972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Submit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983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222</Words>
  <Application>Microsoft Office PowerPoint</Application>
  <PresentationFormat>On-screen Show (4:3)</PresentationFormat>
  <Paragraphs>99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Upsorn P</cp:lastModifiedBy>
  <cp:revision>97</cp:revision>
  <cp:lastPrinted>2014-09-18T14:05:07Z</cp:lastPrinted>
  <dcterms:created xsi:type="dcterms:W3CDTF">2014-09-18T02:37:35Z</dcterms:created>
  <dcterms:modified xsi:type="dcterms:W3CDTF">2014-09-18T14:10:44Z</dcterms:modified>
</cp:coreProperties>
</file>