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DE65FA-A1AE-4873-A0C9-54BE5B9E2C20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8DDA00-6115-477A-BC95-555C05E7CA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Real-Time Music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very greatly awesomely good presentation by Alex </a:t>
            </a:r>
            <a:r>
              <a:rPr lang="en-US" dirty="0" err="1" smtClean="0"/>
              <a:t>Zazzaro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channel can play only play 1 note at a time.</a:t>
            </a:r>
          </a:p>
          <a:p>
            <a:r>
              <a:rPr lang="en-US" dirty="0" smtClean="0"/>
              <a:t>To play N notes simultaneously, you need N channels.</a:t>
            </a:r>
          </a:p>
          <a:p>
            <a:r>
              <a:rPr lang="en-US" dirty="0" smtClean="0"/>
              <a:t>Each channel needs its own set of instructions.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uses real-time music generation?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Systems with limited memory.</a:t>
            </a:r>
          </a:p>
          <a:p>
            <a:r>
              <a:rPr lang="en-US" dirty="0" smtClean="0"/>
              <a:t>Cartridge-based systems.</a:t>
            </a:r>
          </a:p>
          <a:p>
            <a:r>
              <a:rPr lang="en-US" dirty="0" smtClean="0"/>
              <a:t>Systems that can only make beeping noises.</a:t>
            </a:r>
          </a:p>
          <a:p>
            <a:r>
              <a:rPr lang="en-US" dirty="0" smtClean="0"/>
              <a:t>Games where the music is interactive.</a:t>
            </a:r>
          </a:p>
          <a:p>
            <a:r>
              <a:rPr lang="en-US" dirty="0" smtClean="0"/>
              <a:t>Games that just simply feel like using it.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Songs used</a:t>
            </a:r>
          </a:p>
          <a:p>
            <a:pPr lvl="1"/>
            <a:r>
              <a:rPr lang="en-US" dirty="0" smtClean="0"/>
              <a:t>Battle Theme – Mario Kart</a:t>
            </a:r>
          </a:p>
          <a:p>
            <a:pPr lvl="1"/>
            <a:r>
              <a:rPr lang="en-US" dirty="0" smtClean="0"/>
              <a:t>Nell’s Theme – Advance Wars</a:t>
            </a:r>
          </a:p>
          <a:p>
            <a:pPr lvl="1"/>
            <a:r>
              <a:rPr lang="en-US" dirty="0" smtClean="0"/>
              <a:t>Main Theme – Professor Layton and the Curious Village</a:t>
            </a:r>
          </a:p>
          <a:p>
            <a:pPr lvl="1"/>
            <a:r>
              <a:rPr lang="en-US" dirty="0" smtClean="0"/>
              <a:t>Alma’s Moon Walk – </a:t>
            </a:r>
            <a:r>
              <a:rPr lang="en-US" dirty="0" err="1" smtClean="0"/>
              <a:t>Hanjuku</a:t>
            </a:r>
            <a:r>
              <a:rPr lang="en-US" dirty="0" smtClean="0"/>
              <a:t> Hero IV</a:t>
            </a:r>
          </a:p>
          <a:p>
            <a:pPr lvl="1"/>
            <a:r>
              <a:rPr lang="en-US" dirty="0" smtClean="0"/>
              <a:t>Rocket Belt – </a:t>
            </a:r>
            <a:r>
              <a:rPr lang="en-US" dirty="0" err="1" smtClean="0"/>
              <a:t>PilotWings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real-time music generation?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Music stored as instructions and commands.</a:t>
            </a:r>
          </a:p>
          <a:p>
            <a:r>
              <a:rPr lang="en-US" dirty="0" smtClean="0"/>
              <a:t>Interpreted and played during runtime.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Prerecorded music.</a:t>
            </a:r>
          </a:p>
          <a:p>
            <a:r>
              <a:rPr lang="en-US" dirty="0" smtClean="0"/>
              <a:t>The waveform is sent straight to the speakers.</a:t>
            </a:r>
          </a:p>
          <a:p>
            <a:r>
              <a:rPr lang="en-US" dirty="0" smtClean="0"/>
              <a:t>MP3 files (for example).</a:t>
            </a:r>
          </a:p>
          <a:p>
            <a:r>
              <a:rPr lang="en-US" dirty="0" smtClean="0"/>
              <a:t>Anything can be recorded.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to streamed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Cannot read from disc while streaming from disc.</a:t>
            </a:r>
          </a:p>
          <a:p>
            <a:pPr lvl="1"/>
            <a:r>
              <a:rPr lang="en-US" dirty="0" smtClean="0"/>
              <a:t>No dynamic data loading during game play.</a:t>
            </a:r>
            <a:endParaRPr lang="en-US" dirty="0" smtClean="0"/>
          </a:p>
          <a:p>
            <a:pPr lvl="1"/>
            <a:r>
              <a:rPr lang="en-US" dirty="0" smtClean="0"/>
              <a:t>Stream would need to reside in ram to do so.</a:t>
            </a:r>
          </a:p>
          <a:p>
            <a:pPr lvl="2"/>
            <a:r>
              <a:rPr lang="en-US" dirty="0" smtClean="0"/>
              <a:t>Streams are large, ram is limited.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real-time music generation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decent quality, an uncompressed stream needs 44,100 bytes for each second of audio.</a:t>
            </a:r>
          </a:p>
          <a:p>
            <a:pPr lvl="1"/>
            <a:r>
              <a:rPr lang="en-US" dirty="0" smtClean="0"/>
              <a:t>88,200 bytes per second if you want 16-bit audio!</a:t>
            </a:r>
          </a:p>
          <a:p>
            <a:r>
              <a:rPr lang="en-US" dirty="0" smtClean="0"/>
              <a:t>Real-time generated music stores only instructions, such as notes and note lengths.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Trumpet playing 5 notes over 5 seconds.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Streamed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215kB (220500 bytes)</a:t>
            </a:r>
          </a:p>
          <a:p>
            <a:pPr lvl="1"/>
            <a:r>
              <a:rPr lang="en-US" dirty="0" smtClean="0"/>
              <a:t>44,100 bytes per second, for 5 seconds.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Real-Time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 bytes</a:t>
            </a:r>
          </a:p>
          <a:p>
            <a:pPr lvl="1"/>
            <a:r>
              <a:rPr lang="en-US" dirty="0" smtClean="0"/>
              <a:t>One byte for note, one byte for note duration; for 5 notes.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Recording of an instrument playing one note.</a:t>
            </a:r>
          </a:p>
          <a:p>
            <a:r>
              <a:rPr lang="en-US" dirty="0" smtClean="0"/>
              <a:t>The recording is played at different pitches.</a:t>
            </a:r>
          </a:p>
          <a:p>
            <a:r>
              <a:rPr lang="en-US" dirty="0" smtClean="0"/>
              <a:t>Multiple recordings of the same instrument can be used.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331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Real-Time Music generation</vt:lpstr>
      <vt:lpstr>What is real-time music generation?</vt:lpstr>
      <vt:lpstr>Streamed audio</vt:lpstr>
      <vt:lpstr>Caveats to streamed audio</vt:lpstr>
      <vt:lpstr>How real-time music generation is different</vt:lpstr>
      <vt:lpstr>Scenario</vt:lpstr>
      <vt:lpstr>Scenario – Streamed Audio</vt:lpstr>
      <vt:lpstr>Scenario – Real-Time</vt:lpstr>
      <vt:lpstr>How it works (1/2)</vt:lpstr>
      <vt:lpstr>How it works (2/2)</vt:lpstr>
      <vt:lpstr>What uses real-time music generation?</vt:lpstr>
      <vt:lpstr>Credits</vt:lpstr>
    </vt:vector>
  </TitlesOfParts>
  <Company>George Mason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Real-Time Music generation</dc:title>
  <dc:creator>Classroom Computing</dc:creator>
  <cp:lastModifiedBy>Classroom Computing</cp:lastModifiedBy>
  <cp:revision>4</cp:revision>
  <dcterms:created xsi:type="dcterms:W3CDTF">2010-03-26T17:25:41Z</dcterms:created>
  <dcterms:modified xsi:type="dcterms:W3CDTF">2010-03-26T18:03:21Z</dcterms:modified>
</cp:coreProperties>
</file>