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862E3-9831-420D-AE5D-1008F30F9172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F05BF-E2EC-4EA8-9FE5-F15A481E62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0C3F1-5F32-42A7-AC23-5EAF0441D870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2EB67-01C2-42B6-9934-441691BED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2EB67-01C2-42B6-9934-441691BED4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2EB67-01C2-42B6-9934-441691BED44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2EB67-01C2-42B6-9934-441691BED44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2EB67-01C2-42B6-9934-441691BED44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2EB67-01C2-42B6-9934-441691BED44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2EB67-01C2-42B6-9934-441691BED44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2EB67-01C2-42B6-9934-441691BED44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2EB67-01C2-42B6-9934-441691BED44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2EB67-01C2-42B6-9934-441691BED44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2EB67-01C2-42B6-9934-441691BED44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2EB67-01C2-42B6-9934-441691BED44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2EB67-01C2-42B6-9934-441691BED44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2EB67-01C2-42B6-9934-441691BED44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7CA5-D8E2-4AB4-96ED-E58AD39F391D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7BBB3B-29FB-4966-8235-A8EA00CD0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7CA5-D8E2-4AB4-96ED-E58AD39F391D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BB3B-29FB-4966-8235-A8EA00CD0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27BBB3B-29FB-4966-8235-A8EA00CD0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7CA5-D8E2-4AB4-96ED-E58AD39F391D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248400"/>
            <a:ext cx="3044952" cy="365760"/>
          </a:xfrm>
        </p:spPr>
        <p:txBody>
          <a:bodyPr/>
          <a:lstStyle/>
          <a:p>
            <a:fld id="{686F7CA5-D8E2-4AB4-96ED-E58AD39F391D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27BBB3B-29FB-4966-8235-A8EA00CD0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6324600"/>
            <a:ext cx="8458200" cy="381000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7CA5-D8E2-4AB4-96ED-E58AD39F391D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7BBB3B-29FB-4966-8235-A8EA00CD0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86F7CA5-D8E2-4AB4-96ED-E58AD39F391D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BBB3B-29FB-4966-8235-A8EA00CD0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7CA5-D8E2-4AB4-96ED-E58AD39F391D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27BBB3B-29FB-4966-8235-A8EA00CD0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7CA5-D8E2-4AB4-96ED-E58AD39F391D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27BBB3B-29FB-4966-8235-A8EA00CD0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7CA5-D8E2-4AB4-96ED-E58AD39F391D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7BBB3B-29FB-4966-8235-A8EA00CD0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7BBB3B-29FB-4966-8235-A8EA00CD0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7CA5-D8E2-4AB4-96ED-E58AD39F391D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27BBB3B-29FB-4966-8235-A8EA00CD0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86F7CA5-D8E2-4AB4-96ED-E58AD39F391D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86F7CA5-D8E2-4AB4-96ED-E58AD39F391D}" type="datetimeFigureOut">
              <a:rPr lang="en-US" smtClean="0"/>
              <a:pPr/>
              <a:t>3/19/2010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27BBB3B-29FB-4966-8235-A8EA00CD0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iiyourself.gl.tter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hyperlink" Target="http://www.microsoft.com/downloads/details.aspx?displaylang=en&amp;FamilyID=36a2630f-5d56-43b5-b996-7633f2ec14ff" TargetMode="External"/><Relationship Id="rId4" Type="http://schemas.openxmlformats.org/officeDocument/2006/relationships/hyperlink" Target="http://msdn.microsoft.com/en-us/windows/bb980924.asp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Primer on Integrating </a:t>
            </a:r>
            <a:r>
              <a:rPr lang="en-US" dirty="0" err="1" smtClean="0"/>
              <a:t>Wiimote</a:t>
            </a:r>
            <a:r>
              <a:rPr lang="en-US" dirty="0" smtClean="0"/>
              <a:t> Functionality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Wiiiiii</a:t>
            </a:r>
            <a:r>
              <a:rPr lang="en-US" dirty="0" smtClean="0"/>
              <a:t>!-Mote Connections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962400"/>
            <a:ext cx="2514600" cy="191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r>
              <a:rPr lang="en-US" dirty="0" err="1" smtClean="0"/>
              <a:t>Wii-quirements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WiiYourself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>
                <a:hlinkClick r:id="rId3"/>
              </a:rPr>
              <a:t>http://wiiyourself.gl.tter.org/</a:t>
            </a:r>
            <a:endParaRPr lang="en-US" dirty="0" smtClean="0"/>
          </a:p>
          <a:p>
            <a:r>
              <a:rPr lang="en-US" dirty="0" smtClean="0"/>
              <a:t>Microsoft SDK</a:t>
            </a:r>
          </a:p>
          <a:p>
            <a:pPr lvl="1"/>
            <a:r>
              <a:rPr lang="en-US" dirty="0" smtClean="0">
                <a:hlinkClick r:id="rId4"/>
              </a:rPr>
              <a:t>http://msdn.microsoft.com/en-us/windows/bb980924.aspx</a:t>
            </a:r>
            <a:endParaRPr lang="en-US" dirty="0" smtClean="0"/>
          </a:p>
          <a:p>
            <a:r>
              <a:rPr lang="en-US" dirty="0" smtClean="0"/>
              <a:t>Windows Drivers Kit </a:t>
            </a:r>
          </a:p>
          <a:p>
            <a:pPr lvl="1"/>
            <a:r>
              <a:rPr lang="en-US" dirty="0" smtClean="0">
                <a:hlinkClick r:id="rId5"/>
              </a:rPr>
              <a:t>http://www.microsoft.com/downloads/details.aspx?displaylang=en&amp;FamilyID=36a2630f-5d56-43b5-b996-7633f2ec14ff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Next: How to Install</a:t>
            </a:r>
            <a:endParaRPr lang="en-US" dirty="0"/>
          </a:p>
        </p:txBody>
      </p:sp>
      <p:pic>
        <p:nvPicPr>
          <p:cNvPr id="3074" name="Picture 2" descr="C:\Users\EON\AppData\Local\Microsoft\Windows\Temporary Internet Files\Content.IE5\M4MDJVUV\MCj0441523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4648200"/>
            <a:ext cx="1873250" cy="1600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10000" y="5410200"/>
            <a:ext cx="3927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Confused?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Wii</a:t>
            </a:r>
            <a:r>
              <a:rPr lang="en-US" dirty="0" smtClean="0"/>
              <a:t>-configuring Visual 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292352"/>
          </a:xfrm>
        </p:spPr>
        <p:txBody>
          <a:bodyPr/>
          <a:lstStyle/>
          <a:p>
            <a:r>
              <a:rPr lang="en-US" dirty="0" smtClean="0"/>
              <a:t>Install Windows WDK and SDK</a:t>
            </a:r>
          </a:p>
          <a:p>
            <a:r>
              <a:rPr lang="en-US" dirty="0" smtClean="0"/>
              <a:t>After Install Run Visual Studio Configuration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Next: Includes and Libraries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819400"/>
            <a:ext cx="24765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0"/>
            <a:ext cx="3982425" cy="229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Includes and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206752"/>
          </a:xfrm>
        </p:spPr>
        <p:txBody>
          <a:bodyPr>
            <a:normAutofit/>
          </a:bodyPr>
          <a:lstStyle/>
          <a:p>
            <a:r>
              <a:rPr lang="en-US" dirty="0" smtClean="0"/>
              <a:t>In Visual Studio Include:</a:t>
            </a:r>
          </a:p>
          <a:p>
            <a:pPr lvl="1"/>
            <a:r>
              <a:rPr lang="en-US" dirty="0" smtClean="0"/>
              <a:t> WDK API</a:t>
            </a:r>
          </a:p>
          <a:p>
            <a:pPr lvl="1"/>
            <a:r>
              <a:rPr lang="en-US" dirty="0" smtClean="0"/>
              <a:t>SDK for your version of Windows (XP should work on most current Versions)</a:t>
            </a:r>
          </a:p>
          <a:p>
            <a:pPr lvl="1"/>
            <a:r>
              <a:rPr lang="en-US" dirty="0" smtClean="0"/>
              <a:t>Include the WDK </a:t>
            </a:r>
            <a:r>
              <a:rPr lang="en-US" dirty="0" smtClean="0"/>
              <a:t>library for your OS (Again, XP should work)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Next: Finishing It Off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1032" y="3886200"/>
            <a:ext cx="3941955" cy="226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096000" y="4953000"/>
            <a:ext cx="2438400" cy="228600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7772400" y="4800600"/>
            <a:ext cx="152400" cy="152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419600"/>
            <a:ext cx="3657600" cy="40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5029200"/>
            <a:ext cx="357930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828800" y="4419600"/>
            <a:ext cx="2438400" cy="533400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3238500" y="4991100"/>
            <a:ext cx="152400" cy="76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444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Include </a:t>
            </a:r>
            <a:r>
              <a:rPr lang="en-US" dirty="0" err="1" smtClean="0"/>
              <a:t>Wiimote.h</a:t>
            </a:r>
            <a:r>
              <a:rPr lang="en-US" dirty="0" smtClean="0"/>
              <a:t> in your Game</a:t>
            </a:r>
          </a:p>
          <a:p>
            <a:r>
              <a:rPr lang="en-US" dirty="0" smtClean="0"/>
              <a:t>Develop an Interface to your Game</a:t>
            </a:r>
          </a:p>
          <a:p>
            <a:r>
              <a:rPr lang="en-US" dirty="0" smtClean="0"/>
              <a:t>Include required License Text and Game On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Next: How To Interpret Input</a:t>
            </a:r>
            <a:endParaRPr lang="en-US" dirty="0"/>
          </a:p>
        </p:txBody>
      </p:sp>
      <p:pic>
        <p:nvPicPr>
          <p:cNvPr id="4099" name="Picture 3" descr="C:\Users\EON\AppData\Local\Microsoft\Windows\Temporary Internet Files\Content.IE5\ENVFQOX5\MCBD09822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581400"/>
            <a:ext cx="3352800" cy="234881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 rot="808570">
            <a:off x="1091322" y="4136956"/>
            <a:ext cx="7045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800" dist="38100" sx="101000" sy="101000" algn="l" rotWithShape="0">
                    <a:prstClr val="black">
                      <a:alpha val="68000"/>
                    </a:prstClr>
                  </a:outerShdw>
                </a:effectLst>
              </a:rPr>
              <a:t>Wii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800" dist="38100" sx="101000" sy="101000" algn="l" rotWithShape="0">
                    <a:prstClr val="black">
                      <a:alpha val="68000"/>
                    </a:prstClr>
                  </a:outerShdw>
                </a:effectLst>
              </a:rPr>
              <a:t>-HABILITATED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50800" dist="38100" sx="101000" sy="101000" algn="l" rotWithShape="0">
                  <a:prstClr val="black">
                    <a:alpha val="68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err="1" smtClean="0"/>
              <a:t>Wii</a:t>
            </a:r>
            <a:r>
              <a:rPr lang="en-US" dirty="0" smtClean="0"/>
              <a:t> Remote?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Nicknamed the </a:t>
            </a:r>
            <a:r>
              <a:rPr lang="en-US" dirty="0" err="1" smtClean="0"/>
              <a:t>Wiimote</a:t>
            </a:r>
            <a:endParaRPr lang="en-US" dirty="0" smtClean="0"/>
          </a:p>
          <a:p>
            <a:r>
              <a:rPr lang="en-US" dirty="0" smtClean="0"/>
              <a:t>Developed for use with Nintendo’s </a:t>
            </a:r>
            <a:r>
              <a:rPr lang="en-US" dirty="0" err="1" smtClean="0"/>
              <a:t>Wii</a:t>
            </a:r>
            <a:r>
              <a:rPr lang="en-US" dirty="0" smtClean="0"/>
              <a:t> Console</a:t>
            </a:r>
          </a:p>
          <a:p>
            <a:r>
              <a:rPr lang="en-US" dirty="0" smtClean="0"/>
              <a:t>Uses Bluetooth to connect wirelessly</a:t>
            </a:r>
          </a:p>
          <a:p>
            <a:r>
              <a:rPr lang="en-US" dirty="0" smtClean="0"/>
              <a:t>Runs off 2 AA Batteries</a:t>
            </a:r>
          </a:p>
          <a:p>
            <a:r>
              <a:rPr lang="en-US" dirty="0" smtClean="0"/>
              <a:t>No operating system natively supports </a:t>
            </a:r>
            <a:r>
              <a:rPr lang="en-US" dirty="0" err="1" smtClean="0"/>
              <a:t>Wiimote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Next: </a:t>
            </a:r>
            <a:r>
              <a:rPr lang="en-US" dirty="0" err="1" smtClean="0"/>
              <a:t>Wiimote</a:t>
            </a:r>
            <a:r>
              <a:rPr lang="en-US" dirty="0" smtClean="0"/>
              <a:t> Capabilities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Wiimote</a:t>
            </a:r>
            <a:r>
              <a:rPr lang="en-US" dirty="0" smtClean="0"/>
              <a:t>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7 Buttons and a Directional Pad</a:t>
            </a:r>
          </a:p>
          <a:p>
            <a:r>
              <a:rPr lang="en-US" dirty="0" smtClean="0"/>
              <a:t>3 axis Accelerometers</a:t>
            </a:r>
          </a:p>
          <a:p>
            <a:r>
              <a:rPr lang="en-US" dirty="0" smtClean="0"/>
              <a:t>IR Point Sensing</a:t>
            </a:r>
          </a:p>
          <a:p>
            <a:r>
              <a:rPr lang="en-US" dirty="0" smtClean="0"/>
              <a:t>4 LED</a:t>
            </a:r>
          </a:p>
          <a:p>
            <a:r>
              <a:rPr lang="en-US" dirty="0" smtClean="0"/>
              <a:t>1 Speaker</a:t>
            </a:r>
          </a:p>
          <a:p>
            <a:r>
              <a:rPr lang="en-US" dirty="0" smtClean="0"/>
              <a:t>Rumble Functionality</a:t>
            </a:r>
          </a:p>
          <a:p>
            <a:r>
              <a:rPr lang="en-US" dirty="0" smtClean="0"/>
              <a:t>Extendible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Next: </a:t>
            </a:r>
            <a:r>
              <a:rPr lang="en-US" dirty="0" err="1" smtClean="0"/>
              <a:t>Wiimote</a:t>
            </a:r>
            <a:r>
              <a:rPr lang="en-US" dirty="0" smtClean="0"/>
              <a:t> Extensions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Wiimote</a:t>
            </a:r>
            <a:r>
              <a:rPr lang="en-US" dirty="0" smtClean="0"/>
              <a:t> Extensions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Nunchuck</a:t>
            </a:r>
            <a:endParaRPr lang="en-US" dirty="0" smtClean="0"/>
          </a:p>
          <a:p>
            <a:pPr lvl="1"/>
            <a:r>
              <a:rPr lang="en-US" dirty="0" smtClean="0"/>
              <a:t>2 Buttons and </a:t>
            </a:r>
            <a:r>
              <a:rPr lang="en-US" dirty="0" err="1" smtClean="0"/>
              <a:t>Thumbstick</a:t>
            </a:r>
            <a:endParaRPr lang="en-US" dirty="0" smtClean="0"/>
          </a:p>
          <a:p>
            <a:pPr lvl="1"/>
            <a:r>
              <a:rPr lang="en-US" dirty="0" smtClean="0"/>
              <a:t>3 axis Accelerometer</a:t>
            </a:r>
          </a:p>
          <a:p>
            <a:r>
              <a:rPr lang="en-US" dirty="0" smtClean="0"/>
              <a:t>Motion Plus</a:t>
            </a:r>
          </a:p>
          <a:p>
            <a:pPr lvl="1"/>
            <a:r>
              <a:rPr lang="en-US" dirty="0" smtClean="0"/>
              <a:t>More accurate position description</a:t>
            </a:r>
          </a:p>
          <a:p>
            <a:r>
              <a:rPr lang="en-US" dirty="0" smtClean="0"/>
              <a:t>Classic Controller</a:t>
            </a:r>
          </a:p>
          <a:p>
            <a:pPr lvl="1"/>
            <a:r>
              <a:rPr lang="en-US" dirty="0" smtClean="0"/>
              <a:t>10 Buttons, a Directional Pad, and two </a:t>
            </a:r>
            <a:r>
              <a:rPr lang="en-US" dirty="0" err="1" smtClean="0"/>
              <a:t>Thumbsticks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Next: Motivation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676400"/>
            <a:ext cx="304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648200"/>
            <a:ext cx="258195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19600" y="5867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Images from: http://www.nintendo.com/wii/what/controllers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Human Interface Devices change games are experienced</a:t>
            </a:r>
          </a:p>
          <a:p>
            <a:r>
              <a:rPr lang="en-US" dirty="0" smtClean="0"/>
              <a:t>Different types of input</a:t>
            </a:r>
          </a:p>
          <a:p>
            <a:r>
              <a:rPr lang="en-US" dirty="0" smtClean="0"/>
              <a:t>Wireless controllers are popular</a:t>
            </a:r>
          </a:p>
          <a:p>
            <a:r>
              <a:rPr lang="en-US" dirty="0" smtClean="0"/>
              <a:t>Offer new challenges to players</a:t>
            </a:r>
          </a:p>
          <a:p>
            <a:r>
              <a:rPr lang="en-US" dirty="0" smtClean="0"/>
              <a:t>Make </a:t>
            </a:r>
            <a:r>
              <a:rPr lang="en-US" dirty="0" err="1" smtClean="0"/>
              <a:t>gameplay</a:t>
            </a:r>
            <a:r>
              <a:rPr lang="en-US" dirty="0" smtClean="0"/>
              <a:t> more intuitive</a:t>
            </a:r>
          </a:p>
          <a:p>
            <a:r>
              <a:rPr lang="en-US" dirty="0" smtClean="0"/>
              <a:t>Cause it’s cool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Next: Existing Interfaces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505200"/>
            <a:ext cx="2933700" cy="161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5791200"/>
            <a:ext cx="480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Image from: http://www.nintendo.com/wii/what/wiiparents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5181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 Old People and Little Girls like using </a:t>
            </a:r>
            <a:r>
              <a:rPr lang="en-US" dirty="0" err="1" smtClean="0"/>
              <a:t>Wiimotes</a:t>
            </a:r>
            <a:r>
              <a:rPr lang="en-US" dirty="0" smtClean="0"/>
              <a:t>!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Connections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BlueSoleil</a:t>
            </a:r>
            <a:endParaRPr lang="en-US" dirty="0" smtClean="0"/>
          </a:p>
          <a:p>
            <a:r>
              <a:rPr lang="en-US" dirty="0" err="1" smtClean="0"/>
              <a:t>GlovePIE</a:t>
            </a:r>
            <a:endParaRPr lang="en-US" dirty="0" smtClean="0"/>
          </a:p>
          <a:p>
            <a:r>
              <a:rPr lang="en-US" dirty="0" err="1" smtClean="0"/>
              <a:t>WiiYourself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Next: Blue Soleil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BlueSoleil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replacement for native Bluetooth stacks</a:t>
            </a:r>
          </a:p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Has a computer wide access to </a:t>
            </a:r>
            <a:r>
              <a:rPr lang="en-US" dirty="0" err="1" smtClean="0"/>
              <a:t>Wiimote</a:t>
            </a:r>
            <a:endParaRPr lang="en-US" dirty="0" smtClean="0"/>
          </a:p>
          <a:p>
            <a:pPr lvl="1"/>
            <a:r>
              <a:rPr lang="en-US" dirty="0" smtClean="0"/>
              <a:t>Works very well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Costs money</a:t>
            </a:r>
          </a:p>
          <a:p>
            <a:pPr lvl="1"/>
            <a:r>
              <a:rPr lang="en-US" dirty="0" smtClean="0"/>
              <a:t>Not Flexible for programmers</a:t>
            </a:r>
          </a:p>
          <a:p>
            <a:pPr lvl="1"/>
            <a:r>
              <a:rPr lang="en-US" dirty="0" smtClean="0"/>
              <a:t>Not distributable with your game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Next: </a:t>
            </a:r>
            <a:r>
              <a:rPr lang="en-US" dirty="0" err="1" smtClean="0"/>
              <a:t>GlovePIE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GlovePIE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Stands for Programmable Interface Emulator</a:t>
            </a:r>
          </a:p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Free!</a:t>
            </a:r>
          </a:p>
          <a:p>
            <a:pPr lvl="1"/>
            <a:r>
              <a:rPr lang="en-US" dirty="0" smtClean="0"/>
              <a:t>Scripting capabilities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Does not work with all Bluetooth Stacks</a:t>
            </a:r>
          </a:p>
          <a:p>
            <a:pPr lvl="1"/>
            <a:r>
              <a:rPr lang="en-US" dirty="0" smtClean="0"/>
              <a:t>Would require a separate install from players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Next:  </a:t>
            </a:r>
            <a:r>
              <a:rPr lang="en-US" dirty="0" err="1" smtClean="0"/>
              <a:t>WiiYourself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WiiYourself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C++ source code that interprets </a:t>
            </a:r>
            <a:r>
              <a:rPr lang="en-US" dirty="0" err="1" smtClean="0"/>
              <a:t>Wiimote</a:t>
            </a:r>
            <a:r>
              <a:rPr lang="en-US" dirty="0" smtClean="0"/>
              <a:t> input</a:t>
            </a:r>
          </a:p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Free!</a:t>
            </a:r>
          </a:p>
          <a:p>
            <a:pPr lvl="1"/>
            <a:r>
              <a:rPr lang="en-US" dirty="0" smtClean="0"/>
              <a:t>Distributable</a:t>
            </a:r>
          </a:p>
          <a:p>
            <a:pPr lvl="1"/>
            <a:r>
              <a:rPr lang="en-US" dirty="0" smtClean="0"/>
              <a:t>Can be fully integrated and customized for your game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Requires extra downloads on developers part</a:t>
            </a:r>
          </a:p>
          <a:p>
            <a:pPr lvl="1"/>
            <a:r>
              <a:rPr lang="en-US" dirty="0" smtClean="0"/>
              <a:t>Use of motion sensing and IR sensing requires significant programming</a:t>
            </a:r>
          </a:p>
          <a:p>
            <a:endParaRPr lang="en-US" dirty="0" smtClean="0"/>
          </a:p>
          <a:p>
            <a:r>
              <a:rPr lang="en-US" dirty="0" smtClean="0"/>
              <a:t>Conclusion: Go with </a:t>
            </a:r>
            <a:r>
              <a:rPr lang="en-US" dirty="0" err="1" smtClean="0"/>
              <a:t>WiiYourself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Next: Components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303</TotalTime>
  <Words>411</Words>
  <Application>Microsoft Office PowerPoint</Application>
  <PresentationFormat>On-screen Show (4:3)</PresentationFormat>
  <Paragraphs>112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Wiiiiii!-Mote Connections</vt:lpstr>
      <vt:lpstr>What is the Wii Remote?</vt:lpstr>
      <vt:lpstr>Wiimote Capabilities</vt:lpstr>
      <vt:lpstr>Wiimote Extensions </vt:lpstr>
      <vt:lpstr>Why Bother?</vt:lpstr>
      <vt:lpstr>Current Connections</vt:lpstr>
      <vt:lpstr>BlueSoleil</vt:lpstr>
      <vt:lpstr>GlovePIE</vt:lpstr>
      <vt:lpstr>WiiYourself!</vt:lpstr>
      <vt:lpstr>Software Wii-quirements</vt:lpstr>
      <vt:lpstr>Wii-configuring Visual Studio</vt:lpstr>
      <vt:lpstr>Setting Includes and Libraries</vt:lpstr>
      <vt:lpstr>Integration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EON</dc:creator>
  <cp:lastModifiedBy>EON</cp:lastModifiedBy>
  <cp:revision>27</cp:revision>
  <dcterms:created xsi:type="dcterms:W3CDTF">2010-03-17T15:53:17Z</dcterms:created>
  <dcterms:modified xsi:type="dcterms:W3CDTF">2010-03-19T17:04:34Z</dcterms:modified>
</cp:coreProperties>
</file>