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9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70268-C308-4300-8FF8-2294086C995F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8B177-11CB-4EBE-BEA6-868842FEC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1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8B177-11CB-4EBE-BEA6-868842FEC3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2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xmlns:mc="http://schemas.openxmlformats.org/markup-compatibility/2006" xmlns:a14="http://schemas.microsoft.com/office/drawing/2010/main" val="000000" mc:Ignorable="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121B-C22A-4FE7-A30E-CAF5F08E3A3E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0A51-DCEF-4ED7-9B51-ECE870474C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121B-C22A-4FE7-A30E-CAF5F08E3A3E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0A51-DCEF-4ED7-9B51-ECE870474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121B-C22A-4FE7-A30E-CAF5F08E3A3E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0A51-DCEF-4ED7-9B51-ECE870474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121B-C22A-4FE7-A30E-CAF5F08E3A3E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0A51-DCEF-4ED7-9B51-ECE870474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xmlns:mc="http://schemas.openxmlformats.org/markup-compatibility/2006" xmlns:a14="http://schemas.microsoft.com/office/drawing/2010/main" val="000000" mc:Ignorable="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121B-C22A-4FE7-A30E-CAF5F08E3A3E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86B0A51-DCEF-4ED7-9B51-ECE870474C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121B-C22A-4FE7-A30E-CAF5F08E3A3E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0A51-DCEF-4ED7-9B51-ECE870474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121B-C22A-4FE7-A30E-CAF5F08E3A3E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0A51-DCEF-4ED7-9B51-ECE870474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121B-C22A-4FE7-A30E-CAF5F08E3A3E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0A51-DCEF-4ED7-9B51-ECE870474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121B-C22A-4FE7-A30E-CAF5F08E3A3E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0A51-DCEF-4ED7-9B51-ECE870474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121B-C22A-4FE7-A30E-CAF5F08E3A3E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0A51-DCEF-4ED7-9B51-ECE870474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xmlns:mc="http://schemas.openxmlformats.org/markup-compatibility/2006" xmlns:a14="http://schemas.microsoft.com/office/drawing/2010/main" val="FFFFFF" mc:Ignorable=""/>
            </a:solidFill>
            <a:prstDash val="solid"/>
            <a:miter lim="800000"/>
          </a:ln>
          <a:effectLst>
            <a:outerShdw blurRad="190500" dist="228600" dir="2700000" sy="90000">
              <a:srgbClr xmlns:mc="http://schemas.openxmlformats.org/markup-compatibility/2006" xmlns:a14="http://schemas.microsoft.com/office/drawing/2010/main" val="000000" mc:Ignorable="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121B-C22A-4FE7-A30E-CAF5F08E3A3E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B0A51-DCEF-4ED7-9B51-ECE870474C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60C121B-C22A-4FE7-A30E-CAF5F08E3A3E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6B0A51-DCEF-4ED7-9B51-ECE870474CF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b5ho71R7BJg" TargetMode="External"/><Relationship Id="rId3" Type="http://schemas.openxmlformats.org/officeDocument/2006/relationships/hyperlink" Target="http://www.youtube.com/watch?v=UOa4tXG4EQo" TargetMode="External"/><Relationship Id="rId7" Type="http://schemas.openxmlformats.org/officeDocument/2006/relationships/hyperlink" Target="http://www.youtube.com/watch?v=CezOHqlXAFY" TargetMode="External"/><Relationship Id="rId2" Type="http://schemas.openxmlformats.org/officeDocument/2006/relationships/hyperlink" Target="http://www.youtube.com/watch?v=uhscMsBhNh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uf47DQj_2Gg" TargetMode="External"/><Relationship Id="rId5" Type="http://schemas.openxmlformats.org/officeDocument/2006/relationships/hyperlink" Target="http://www.youtube.com/watch?v=ciOF-TCp-68" TargetMode="External"/><Relationship Id="rId10" Type="http://schemas.openxmlformats.org/officeDocument/2006/relationships/hyperlink" Target="http://www.youtube.com/watch?v=V3EOibiVzq4" TargetMode="External"/><Relationship Id="rId4" Type="http://schemas.openxmlformats.org/officeDocument/2006/relationships/hyperlink" Target="http://www.youtube.com/watch?v=8X9WPq7LnvQ" TargetMode="External"/><Relationship Id="rId9" Type="http://schemas.openxmlformats.org/officeDocument/2006/relationships/hyperlink" Target="http://www.youtube.com/watch?v=om0M6Ol8FjQ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y-symphony.com/" TargetMode="External"/><Relationship Id="rId2" Type="http://schemas.openxmlformats.org/officeDocument/2006/relationships/hyperlink" Target="http://www.wikipedia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" TargetMode="External"/><Relationship Id="rId4" Type="http://schemas.openxmlformats.org/officeDocument/2006/relationships/hyperlink" Target="http://www.vgmusic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229600" cy="1828800"/>
          </a:xfrm>
        </p:spPr>
        <p:txBody>
          <a:bodyPr/>
          <a:lstStyle/>
          <a:p>
            <a:r>
              <a:rPr lang="en-US" dirty="0" smtClean="0"/>
              <a:t>Music and sound in Video Games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/>
          <a:lstStyle/>
          <a:p>
            <a:r>
              <a:rPr lang="en-US" dirty="0" smtClean="0"/>
              <a:t>Jonathan Crowe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3048000"/>
            <a:ext cx="4204683" cy="3018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8458200" cy="365125"/>
          </a:xfrm>
        </p:spPr>
        <p:txBody>
          <a:bodyPr/>
          <a:lstStyle/>
          <a:p>
            <a:r>
              <a:rPr lang="fr-FR" dirty="0" smtClean="0"/>
              <a:t>Image Sources: &lt;http://leadership.uoregon.edu/upload/images/music.jpg&gt;</a:t>
            </a:r>
          </a:p>
          <a:p>
            <a:r>
              <a:rPr lang="fr-FR" dirty="0" smtClean="0"/>
              <a:t> &lt;http://encefalus.com/wp-content/uploads/2008/08/video-games.jpeg&gt;</a:t>
            </a:r>
            <a:endParaRPr lang="en-US" dirty="0"/>
          </a:p>
        </p:txBody>
      </p:sp>
      <p:pic>
        <p:nvPicPr>
          <p:cNvPr id="2052" name="Picture 4" descr="http://encefalus.com/wp-content/uploads/2008/08/video-game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286000"/>
            <a:ext cx="2685373" cy="375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797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Dolby Digital – Xbox 360</a:t>
            </a:r>
          </a:p>
          <a:p>
            <a:r>
              <a:rPr lang="en-US" dirty="0" smtClean="0"/>
              <a:t>Dolby </a:t>
            </a:r>
            <a:r>
              <a:rPr lang="en-US" dirty="0" err="1" smtClean="0"/>
              <a:t>TrueHD</a:t>
            </a:r>
            <a:r>
              <a:rPr lang="en-US" dirty="0" smtClean="0"/>
              <a:t> – PlayStation 3</a:t>
            </a:r>
          </a:p>
          <a:p>
            <a:r>
              <a:rPr lang="en-US" dirty="0" smtClean="0"/>
              <a:t>DTS-HD – PlayStation 3</a:t>
            </a:r>
          </a:p>
          <a:p>
            <a:r>
              <a:rPr lang="en-US" dirty="0" smtClean="0"/>
              <a:t>Dolby Pro Logic II – Wii</a:t>
            </a:r>
          </a:p>
          <a:p>
            <a:r>
              <a:rPr lang="en-US" dirty="0" smtClean="0"/>
              <a:t>SoundBlaster – 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254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and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Advances in surround sound</a:t>
            </a:r>
          </a:p>
          <a:p>
            <a:r>
              <a:rPr lang="en-US" dirty="0" smtClean="0"/>
              <a:t>Advances in HD quality (Blu-ray)</a:t>
            </a:r>
          </a:p>
          <a:p>
            <a:r>
              <a:rPr lang="en-US" dirty="0" smtClean="0"/>
              <a:t>Change from digitized sound samples to streaming pre-recorded sounds and music</a:t>
            </a:r>
          </a:p>
          <a:p>
            <a:pPr lvl="1"/>
            <a:r>
              <a:rPr lang="en-US" dirty="0" smtClean="0"/>
              <a:t>As old as </a:t>
            </a:r>
            <a:r>
              <a:rPr lang="en-US" i="1" dirty="0" smtClean="0"/>
              <a:t>Dragon’s Lair</a:t>
            </a:r>
            <a:r>
              <a:rPr lang="en-US" dirty="0" smtClean="0"/>
              <a:t> – 1983</a:t>
            </a:r>
          </a:p>
          <a:p>
            <a:pPr lvl="1"/>
            <a:r>
              <a:rPr lang="en-US" dirty="0" smtClean="0"/>
              <a:t>PC sound cards improved in 1989 to handle streaming audio, but not taken advantage of until 1992</a:t>
            </a:r>
          </a:p>
          <a:p>
            <a:pPr lvl="1"/>
            <a:r>
              <a:rPr lang="en-US" dirty="0" smtClean="0"/>
              <a:t>PlayStation in 1994 had streaming audio capabilities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004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Choices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Streaming audio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Audio sequences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Unlimited quality of pre-recorded audio</a:t>
            </a:r>
          </a:p>
          <a:p>
            <a:pPr lvl="1"/>
            <a:r>
              <a:rPr lang="en-US" dirty="0" smtClean="0"/>
              <a:t>Unlimited types of instruments, no limit to how many of each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Larger file size</a:t>
            </a:r>
          </a:p>
          <a:p>
            <a:pPr lvl="1"/>
            <a:r>
              <a:rPr lang="en-US" dirty="0" smtClean="0"/>
              <a:t>No dynamic shifts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Dynamic shifts for different types of gameplay</a:t>
            </a:r>
          </a:p>
          <a:p>
            <a:pPr lvl="1"/>
            <a:r>
              <a:rPr lang="en-US" dirty="0" smtClean="0"/>
              <a:t>Smaller file size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Limited to number of “synthesized voices”</a:t>
            </a:r>
          </a:p>
          <a:p>
            <a:pPr lvl="1"/>
            <a:r>
              <a:rPr lang="en-US" dirty="0" smtClean="0"/>
              <a:t>Cannot use pre-recorded songs</a:t>
            </a:r>
          </a:p>
          <a:p>
            <a:pPr lvl="1"/>
            <a:r>
              <a:rPr lang="en-US" dirty="0" smtClean="0"/>
              <a:t>Lower sound 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32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much improvement in technology</a:t>
            </a:r>
          </a:p>
          <a:p>
            <a:r>
              <a:rPr lang="en-US" dirty="0" smtClean="0"/>
              <a:t>Contracting composers and popular artists</a:t>
            </a:r>
          </a:p>
          <a:p>
            <a:r>
              <a:rPr lang="en-US" dirty="0" smtClean="0"/>
              <a:t>Game music outside of games</a:t>
            </a:r>
          </a:p>
          <a:p>
            <a:pPr lvl="1"/>
            <a:r>
              <a:rPr lang="en-US" dirty="0" smtClean="0"/>
              <a:t>Popular in Japan already</a:t>
            </a:r>
          </a:p>
          <a:p>
            <a:pPr lvl="1"/>
            <a:r>
              <a:rPr lang="en-US" dirty="0" smtClean="0"/>
              <a:t>Coming to West</a:t>
            </a:r>
          </a:p>
          <a:p>
            <a:pPr lvl="1"/>
            <a:r>
              <a:rPr lang="en-US" dirty="0" smtClean="0"/>
              <a:t>Buying soundtracks to games</a:t>
            </a:r>
          </a:p>
          <a:p>
            <a:pPr lvl="1"/>
            <a:r>
              <a:rPr lang="en-US" dirty="0" smtClean="0"/>
              <a:t>PLAY!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72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Super Mario Bros. Theme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Legend of Zelda Theme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Metroid Theme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Final Fantasy Theme</a:t>
            </a:r>
            <a:endParaRPr lang="en-US" dirty="0" smtClean="0"/>
          </a:p>
          <a:p>
            <a:r>
              <a:rPr lang="en-US" dirty="0">
                <a:hlinkClick r:id="rId6"/>
              </a:rPr>
              <a:t>Doom Theme </a:t>
            </a:r>
            <a:r>
              <a:rPr lang="en-US" dirty="0" smtClean="0">
                <a:hlinkClick r:id="rId6"/>
              </a:rPr>
              <a:t>Song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Duke </a:t>
            </a:r>
            <a:r>
              <a:rPr lang="en-US" dirty="0" err="1" smtClean="0">
                <a:hlinkClick r:id="rId7"/>
              </a:rPr>
              <a:t>Nukem</a:t>
            </a:r>
            <a:r>
              <a:rPr lang="en-US" dirty="0" smtClean="0">
                <a:hlinkClick r:id="rId7"/>
              </a:rPr>
              <a:t> 3D Theme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Mortal </a:t>
            </a:r>
            <a:r>
              <a:rPr lang="en-US" dirty="0" err="1" smtClean="0">
                <a:hlinkClick r:id="rId8"/>
              </a:rPr>
              <a:t>Kombat</a:t>
            </a:r>
            <a:r>
              <a:rPr lang="en-US" dirty="0" smtClean="0">
                <a:hlinkClick r:id="rId8"/>
              </a:rPr>
              <a:t> II Theme</a:t>
            </a:r>
            <a:endParaRPr lang="en-US" dirty="0" smtClean="0"/>
          </a:p>
          <a:p>
            <a:r>
              <a:rPr lang="en-US" dirty="0" smtClean="0">
                <a:hlinkClick r:id="rId9"/>
              </a:rPr>
              <a:t>Halo Theme</a:t>
            </a:r>
            <a:endParaRPr lang="en-US" dirty="0" smtClean="0"/>
          </a:p>
          <a:p>
            <a:r>
              <a:rPr lang="en-US" dirty="0" smtClean="0">
                <a:hlinkClick r:id="rId10"/>
              </a:rPr>
              <a:t>The Elder Scrolls IV: Oblivion Theme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6839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http://www.wikipedia.org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www.play-symphony.com</a:t>
            </a:r>
            <a:endParaRPr lang="en-US" dirty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www.vgmusic.com</a:t>
            </a:r>
            <a:endParaRPr lang="en-US" dirty="0"/>
          </a:p>
          <a:p>
            <a:r>
              <a:rPr lang="en-US" dirty="0" smtClean="0">
                <a:hlinkClick r:id="rId5"/>
              </a:rPr>
              <a:t>http://www.youtube.com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4244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sets video game music apart</a:t>
            </a:r>
          </a:p>
          <a:p>
            <a:r>
              <a:rPr lang="en-US" dirty="0"/>
              <a:t>How the music and sounds are </a:t>
            </a:r>
            <a:r>
              <a:rPr lang="en-US" dirty="0" smtClean="0"/>
              <a:t>played</a:t>
            </a:r>
          </a:p>
          <a:p>
            <a:r>
              <a:rPr lang="en-US" dirty="0" smtClean="0"/>
              <a:t>History of video game music and sounds</a:t>
            </a:r>
          </a:p>
          <a:p>
            <a:r>
              <a:rPr lang="en-US" dirty="0" smtClean="0"/>
              <a:t>Current video game music and sounds</a:t>
            </a:r>
          </a:p>
          <a:p>
            <a:r>
              <a:rPr lang="en-US" dirty="0" smtClean="0"/>
              <a:t>Comparison: then and now</a:t>
            </a:r>
          </a:p>
          <a:p>
            <a:r>
              <a:rPr lang="en-US" dirty="0" smtClean="0"/>
              <a:t>Design choices</a:t>
            </a:r>
          </a:p>
          <a:p>
            <a:r>
              <a:rPr lang="en-US" dirty="0" smtClean="0"/>
              <a:t>The future of music and sounds in video games</a:t>
            </a:r>
          </a:p>
          <a:p>
            <a:r>
              <a:rPr lang="en-US" dirty="0" smtClean="0"/>
              <a:t>Examples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043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it different?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 music</a:t>
            </a:r>
          </a:p>
          <a:p>
            <a:r>
              <a:rPr lang="en-US" dirty="0" smtClean="0"/>
              <a:t>Public domain songs</a:t>
            </a:r>
          </a:p>
          <a:p>
            <a:r>
              <a:rPr lang="en-US" dirty="0" smtClean="0"/>
              <a:t>Orchestra music created for game</a:t>
            </a:r>
          </a:p>
          <a:p>
            <a:r>
              <a:rPr lang="en-US" dirty="0" smtClean="0"/>
              <a:t>Popular songs by known artists</a:t>
            </a:r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581400"/>
            <a:ext cx="3619500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47800" y="6416675"/>
            <a:ext cx="6400800" cy="365125"/>
          </a:xfrm>
        </p:spPr>
        <p:txBody>
          <a:bodyPr/>
          <a:lstStyle/>
          <a:p>
            <a:r>
              <a:rPr lang="en-US" dirty="0" smtClean="0"/>
              <a:t>Image Source: &lt;http://www.thecoloradodj.com/musical_notes.jpg&gt;.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214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it played?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Ways to play sound:</a:t>
            </a:r>
          </a:p>
          <a:p>
            <a:pPr lvl="1"/>
            <a:r>
              <a:rPr lang="en-US" dirty="0"/>
              <a:t>Cassettes, records</a:t>
            </a:r>
          </a:p>
          <a:p>
            <a:pPr lvl="1"/>
            <a:r>
              <a:rPr lang="en-US" dirty="0"/>
              <a:t>Computer chip to convert between digital and analog, then output the analog as sound</a:t>
            </a:r>
          </a:p>
          <a:p>
            <a:pPr lvl="1"/>
            <a:r>
              <a:rPr lang="en-US" dirty="0"/>
              <a:t>Chips, but with sound </a:t>
            </a:r>
            <a:r>
              <a:rPr lang="en-US" dirty="0" smtClean="0"/>
              <a:t>samples</a:t>
            </a:r>
          </a:p>
          <a:p>
            <a:pPr lvl="1"/>
            <a:r>
              <a:rPr lang="en-US" dirty="0" smtClean="0"/>
              <a:t>Pre-record then stream music</a:t>
            </a:r>
          </a:p>
          <a:p>
            <a:r>
              <a:rPr lang="en-US" dirty="0" smtClean="0"/>
              <a:t>Current most popular method is to pre-record then stream</a:t>
            </a:r>
          </a:p>
          <a:p>
            <a:pPr lvl="1"/>
            <a:r>
              <a:rPr lang="en-US" dirty="0" smtClean="0"/>
              <a:t>Best quality</a:t>
            </a:r>
          </a:p>
          <a:p>
            <a:pPr lvl="1"/>
            <a:r>
              <a:rPr lang="en-US" dirty="0" smtClean="0"/>
              <a:t>Can use any pre-recorded music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727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Mostly started with digital to analog conversion chips (1970s-80s)</a:t>
            </a:r>
          </a:p>
          <a:p>
            <a:pPr lvl="1"/>
            <a:r>
              <a:rPr lang="en-US" dirty="0"/>
              <a:t>Programmers had to make digital representations of the analog notes to be </a:t>
            </a:r>
            <a:r>
              <a:rPr lang="en-US" dirty="0" smtClean="0"/>
              <a:t>played</a:t>
            </a:r>
          </a:p>
          <a:p>
            <a:pPr lvl="1"/>
            <a:r>
              <a:rPr lang="en-US" dirty="0" smtClean="0"/>
              <a:t>Only a few tones available</a:t>
            </a:r>
          </a:p>
          <a:p>
            <a:pPr lvl="1"/>
            <a:r>
              <a:rPr lang="en-US" dirty="0" smtClean="0"/>
              <a:t>Atari 2600 capable of playing 2 tones at a time</a:t>
            </a:r>
          </a:p>
          <a:p>
            <a:pPr lvl="1"/>
            <a:r>
              <a:rPr lang="en-US" dirty="0" smtClean="0"/>
              <a:t>Some </a:t>
            </a:r>
            <a:r>
              <a:rPr lang="en-US" dirty="0" err="1" smtClean="0"/>
              <a:t>Exidy</a:t>
            </a:r>
            <a:r>
              <a:rPr lang="en-US" dirty="0" smtClean="0"/>
              <a:t> games had digitized sounds</a:t>
            </a:r>
          </a:p>
          <a:p>
            <a:r>
              <a:rPr lang="en-US" dirty="0" smtClean="0"/>
              <a:t>In the 1980s, the price of technology started to decrease, and silicon chips were improved</a:t>
            </a:r>
          </a:p>
          <a:p>
            <a:pPr lvl="1"/>
            <a:r>
              <a:rPr lang="en-US" dirty="0" smtClean="0"/>
              <a:t>Motorola 68000 CPU</a:t>
            </a:r>
          </a:p>
          <a:p>
            <a:pPr lvl="1"/>
            <a:r>
              <a:rPr lang="en-US" dirty="0" smtClean="0"/>
              <a:t>Yamaha YM</a:t>
            </a:r>
          </a:p>
          <a:p>
            <a:pPr lvl="1"/>
            <a:r>
              <a:rPr lang="en-US" dirty="0" err="1" smtClean="0"/>
              <a:t>ColecoVision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459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Nintendo Entertainment System</a:t>
            </a:r>
          </a:p>
          <a:p>
            <a:pPr lvl="1"/>
            <a:r>
              <a:rPr lang="en-US" dirty="0" smtClean="0"/>
              <a:t>Capable of five tones/channels</a:t>
            </a:r>
          </a:p>
          <a:p>
            <a:pPr lvl="1"/>
            <a:r>
              <a:rPr lang="en-US" dirty="0" smtClean="0"/>
              <a:t>One of the five channels was capable of PCM sampled sound (although it was simple)</a:t>
            </a:r>
          </a:p>
          <a:p>
            <a:pPr lvl="2"/>
            <a:r>
              <a:rPr lang="en-US" dirty="0" smtClean="0"/>
              <a:t>PCM mostly just used as substitute for percussion</a:t>
            </a:r>
          </a:p>
          <a:p>
            <a:pPr lvl="2"/>
            <a:r>
              <a:rPr lang="en-US" dirty="0" smtClean="0"/>
              <a:t>Sometimes used for sound bites</a:t>
            </a:r>
          </a:p>
          <a:p>
            <a:r>
              <a:rPr lang="en-US" dirty="0" smtClean="0"/>
              <a:t>Consoles at the time used a combination of:</a:t>
            </a:r>
          </a:p>
          <a:p>
            <a:pPr lvl="1"/>
            <a:r>
              <a:rPr lang="en-US" dirty="0" smtClean="0"/>
              <a:t>Creating tones to act as instruments</a:t>
            </a:r>
          </a:p>
          <a:p>
            <a:pPr lvl="1"/>
            <a:r>
              <a:rPr lang="en-US" dirty="0" smtClean="0"/>
              <a:t>Using a “noise channel” for percussion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0293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Commodore Amiga</a:t>
            </a:r>
          </a:p>
          <a:p>
            <a:pPr lvl="1"/>
            <a:r>
              <a:rPr lang="en-US" dirty="0" smtClean="0"/>
              <a:t>Sampling used</a:t>
            </a:r>
          </a:p>
          <a:p>
            <a:pPr lvl="1"/>
            <a:r>
              <a:rPr lang="en-US" dirty="0" smtClean="0"/>
              <a:t>Four independent digital-analog converters</a:t>
            </a:r>
          </a:p>
          <a:p>
            <a:pPr lvl="1"/>
            <a:r>
              <a:rPr lang="en-US" dirty="0" smtClean="0"/>
              <a:t>Used pre-recorded sound waves, not just “beeps”</a:t>
            </a:r>
          </a:p>
          <a:p>
            <a:pPr lvl="1"/>
            <a:r>
              <a:rPr lang="en-US" dirty="0" smtClean="0"/>
              <a:t>Program freely distributed, called </a:t>
            </a:r>
            <a:r>
              <a:rPr lang="en-US" i="1" dirty="0" smtClean="0"/>
              <a:t>Sound Tracker</a:t>
            </a:r>
            <a:endParaRPr lang="en-US" dirty="0"/>
          </a:p>
          <a:p>
            <a:pPr lvl="2"/>
            <a:r>
              <a:rPr lang="en-US" dirty="0" smtClean="0"/>
              <a:t>Used MOD files</a:t>
            </a:r>
          </a:p>
          <a:p>
            <a:pPr lvl="2"/>
            <a:r>
              <a:rPr lang="en-US" dirty="0" smtClean="0"/>
              <a:t>Made creating sound files much simpler</a:t>
            </a:r>
          </a:p>
          <a:p>
            <a:r>
              <a:rPr lang="en-US" dirty="0" smtClean="0"/>
              <a:t>Super Nintendo Entertainment System</a:t>
            </a:r>
          </a:p>
          <a:p>
            <a:pPr lvl="1"/>
            <a:r>
              <a:rPr lang="en-US" dirty="0" smtClean="0"/>
              <a:t>New Sony </a:t>
            </a:r>
            <a:r>
              <a:rPr lang="en-US" dirty="0" smtClean="0"/>
              <a:t>chip for sound</a:t>
            </a:r>
            <a:endParaRPr lang="en-US" dirty="0" smtClean="0"/>
          </a:p>
          <a:p>
            <a:pPr lvl="1"/>
            <a:r>
              <a:rPr lang="en-US" dirty="0" smtClean="0"/>
              <a:t>Eight channels of sound</a:t>
            </a:r>
          </a:p>
          <a:p>
            <a:pPr lvl="1"/>
            <a:r>
              <a:rPr lang="en-US" dirty="0" smtClean="0"/>
              <a:t>Full stereo sound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412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PlayStation</a:t>
            </a:r>
          </a:p>
          <a:p>
            <a:pPr lvl="1"/>
            <a:r>
              <a:rPr lang="en-US" dirty="0" smtClean="0"/>
              <a:t>Used a CD-ROM drive</a:t>
            </a:r>
          </a:p>
          <a:p>
            <a:pPr lvl="1"/>
            <a:r>
              <a:rPr lang="en-US" dirty="0" smtClean="0"/>
              <a:t>Up to 24 channels of sound</a:t>
            </a:r>
          </a:p>
          <a:p>
            <a:pPr lvl="1"/>
            <a:r>
              <a:rPr lang="en-US" dirty="0" smtClean="0"/>
              <a:t>Sound was equal to CD quality</a:t>
            </a:r>
          </a:p>
          <a:p>
            <a:r>
              <a:rPr lang="en-US" dirty="0" smtClean="0"/>
              <a:t>Pre-recorded and streaming music</a:t>
            </a:r>
          </a:p>
          <a:p>
            <a:pPr lvl="1"/>
            <a:r>
              <a:rPr lang="en-US" dirty="0" smtClean="0"/>
              <a:t>Music can be recorded with any kinds of instruments</a:t>
            </a:r>
          </a:p>
          <a:p>
            <a:pPr lvl="1"/>
            <a:r>
              <a:rPr lang="en-US" dirty="0" smtClean="0"/>
              <a:t>Tracks had to be mastered</a:t>
            </a:r>
          </a:p>
          <a:p>
            <a:pPr lvl="1"/>
            <a:r>
              <a:rPr lang="en-US" dirty="0" smtClean="0"/>
              <a:t>CDs made sure that the files could fit and be played back with high quality</a:t>
            </a:r>
          </a:p>
          <a:p>
            <a:pPr lvl="1"/>
            <a:r>
              <a:rPr lang="en-US" dirty="0" smtClean="0"/>
              <a:t>Method used in current generation</a:t>
            </a:r>
          </a:p>
        </p:txBody>
      </p:sp>
    </p:spTree>
    <p:extLst>
      <p:ext uri="{BB962C8B-B14F-4D97-AF65-F5344CB8AC3E}">
        <p14:creationId xmlns:p14="http://schemas.microsoft.com/office/powerpoint/2010/main" val="77321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History, continued:</a:t>
            </a:r>
            <a:br>
              <a:rPr lang="en-US" dirty="0" smtClean="0"/>
            </a:br>
            <a:r>
              <a:rPr lang="en-US" dirty="0" smtClean="0"/>
              <a:t>Important Composers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Nobuo </a:t>
            </a:r>
            <a:r>
              <a:rPr lang="en-US" dirty="0" err="1" smtClean="0"/>
              <a:t>Uematsu</a:t>
            </a:r>
            <a:r>
              <a:rPr lang="en-US" dirty="0" smtClean="0"/>
              <a:t> – </a:t>
            </a:r>
            <a:r>
              <a:rPr lang="en-US" i="1" dirty="0" smtClean="0"/>
              <a:t>Final Fantasy</a:t>
            </a:r>
          </a:p>
          <a:p>
            <a:r>
              <a:rPr lang="en-US" dirty="0" err="1" smtClean="0"/>
              <a:t>Kōji</a:t>
            </a:r>
            <a:r>
              <a:rPr lang="en-US" dirty="0" smtClean="0"/>
              <a:t> </a:t>
            </a:r>
            <a:r>
              <a:rPr lang="en-US" dirty="0" err="1"/>
              <a:t>Kondō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i="1" dirty="0" smtClean="0"/>
              <a:t>Super Mario Bros.</a:t>
            </a:r>
            <a:r>
              <a:rPr lang="en-US" dirty="0" smtClean="0"/>
              <a:t>, </a:t>
            </a:r>
            <a:r>
              <a:rPr lang="en-US" i="1" dirty="0" smtClean="0"/>
              <a:t>The Legend of Zelda</a:t>
            </a:r>
          </a:p>
          <a:p>
            <a:r>
              <a:rPr lang="en-US" dirty="0" err="1" smtClean="0"/>
              <a:t>Kōichi</a:t>
            </a:r>
            <a:r>
              <a:rPr lang="en-US" dirty="0" smtClean="0"/>
              <a:t> Sugiyama – </a:t>
            </a:r>
            <a:r>
              <a:rPr lang="en-US" i="1" dirty="0" smtClean="0"/>
              <a:t>Dragon Quest</a:t>
            </a:r>
          </a:p>
          <a:p>
            <a:r>
              <a:rPr lang="en-US" dirty="0" err="1"/>
              <a:t>Hirokazu</a:t>
            </a:r>
            <a:r>
              <a:rPr lang="en-US" dirty="0"/>
              <a:t> </a:t>
            </a:r>
            <a:r>
              <a:rPr lang="en-US" dirty="0" smtClean="0"/>
              <a:t>Tanaka – </a:t>
            </a:r>
            <a:r>
              <a:rPr lang="en-US" i="1" dirty="0" smtClean="0"/>
              <a:t>Metroid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54892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69676D" mc:Ignorable=""/>
      </a:dk2>
      <a:lt2>
        <a:srgbClr xmlns:mc="http://schemas.openxmlformats.org/markup-compatibility/2006" xmlns:a14="http://schemas.microsoft.com/office/drawing/2010/main" val="C9C2D1" mc:Ignorable=""/>
      </a:lt2>
      <a:accent1>
        <a:srgbClr xmlns:mc="http://schemas.openxmlformats.org/markup-compatibility/2006" xmlns:a14="http://schemas.microsoft.com/office/drawing/2010/main" val="CEB966" mc:Ignorable=""/>
      </a:accent1>
      <a:accent2>
        <a:srgbClr xmlns:mc="http://schemas.openxmlformats.org/markup-compatibility/2006" xmlns:a14="http://schemas.microsoft.com/office/drawing/2010/main" val="9CB084" mc:Ignorable=""/>
      </a:accent2>
      <a:accent3>
        <a:srgbClr xmlns:mc="http://schemas.openxmlformats.org/markup-compatibility/2006" xmlns:a14="http://schemas.microsoft.com/office/drawing/2010/main" val="6BB1C9" mc:Ignorable=""/>
      </a:accent3>
      <a:accent4>
        <a:srgbClr xmlns:mc="http://schemas.openxmlformats.org/markup-compatibility/2006" xmlns:a14="http://schemas.microsoft.com/office/drawing/2010/main" val="6585CF" mc:Ignorable=""/>
      </a:accent4>
      <a:accent5>
        <a:srgbClr xmlns:mc="http://schemas.openxmlformats.org/markup-compatibility/2006" xmlns:a14="http://schemas.microsoft.com/office/drawing/2010/main" val="7E6BC9" mc:Ignorable=""/>
      </a:accent5>
      <a:accent6>
        <a:srgbClr xmlns:mc="http://schemas.openxmlformats.org/markup-compatibility/2006" xmlns:a14="http://schemas.microsoft.com/office/drawing/2010/main" val="A379BB" mc:Ignorable=""/>
      </a:accent6>
      <a:hlink>
        <a:srgbClr xmlns:mc="http://schemas.openxmlformats.org/markup-compatibility/2006" xmlns:a14="http://schemas.microsoft.com/office/drawing/2010/main" val="410082" mc:Ignorable=""/>
      </a:hlink>
      <a:folHlink>
        <a:srgbClr xmlns:mc="http://schemas.openxmlformats.org/markup-compatibility/2006" xmlns:a14="http://schemas.microsoft.com/office/drawing/2010/main" val="932968" mc:Ignorable="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xmlns:mc="http://schemas.openxmlformats.org/markup-compatibility/2006" xmlns:a14="http://schemas.microsoft.com/office/drawing/2010/main" val="000000" mc:Ignorable="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xmlns:mc="http://schemas.openxmlformats.org/markup-compatibility/2006" xmlns:a14="http://schemas.microsoft.com/office/drawing/2010/main" val="000000" mc:Ignorable="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271</TotalTime>
  <Words>642</Words>
  <Application>Microsoft Office PowerPoint</Application>
  <PresentationFormat>On-screen Show (4:3)</PresentationFormat>
  <Paragraphs>127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Apex</vt:lpstr>
      <vt:lpstr>Music and sound in Video Games</vt:lpstr>
      <vt:lpstr>Overview</vt:lpstr>
      <vt:lpstr>What makes it different?</vt:lpstr>
      <vt:lpstr>How is it played?</vt:lpstr>
      <vt:lpstr>History</vt:lpstr>
      <vt:lpstr>History, continued</vt:lpstr>
      <vt:lpstr>History, continued</vt:lpstr>
      <vt:lpstr>History, continued</vt:lpstr>
      <vt:lpstr>History, continued: Important Composers</vt:lpstr>
      <vt:lpstr>Today</vt:lpstr>
      <vt:lpstr>Then and Now</vt:lpstr>
      <vt:lpstr>Design Choices</vt:lpstr>
      <vt:lpstr>Future</vt:lpstr>
      <vt:lpstr>Examples</vt:lpstr>
      <vt:lpstr>Works Cited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in Video Games</dc:title>
  <dc:creator>jonathan</dc:creator>
  <cp:lastModifiedBy>jonathan</cp:lastModifiedBy>
  <cp:revision>26</cp:revision>
  <dcterms:created xsi:type="dcterms:W3CDTF">2010-04-16T06:18:11Z</dcterms:created>
  <dcterms:modified xsi:type="dcterms:W3CDTF">2010-04-16T17:24:33Z</dcterms:modified>
</cp:coreProperties>
</file>