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4" r:id="rId2"/>
    <p:sldId id="292" r:id="rId3"/>
    <p:sldId id="293" r:id="rId4"/>
    <p:sldId id="285" r:id="rId5"/>
    <p:sldId id="294" r:id="rId6"/>
    <p:sldId id="278" r:id="rId7"/>
    <p:sldId id="279" r:id="rId8"/>
    <p:sldId id="296" r:id="rId9"/>
    <p:sldId id="295" r:id="rId10"/>
    <p:sldId id="290" r:id="rId11"/>
    <p:sldId id="287" r:id="rId12"/>
    <p:sldId id="297" r:id="rId13"/>
    <p:sldId id="289" r:id="rId14"/>
    <p:sldId id="288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DDDDDD"/>
    <a:srgbClr val="000099"/>
    <a:srgbClr val="333399"/>
    <a:srgbClr val="777777"/>
    <a:srgbClr val="B2B2B2"/>
    <a:srgbClr val="CCFFFF"/>
    <a:srgbClr val="00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9866" autoAdjust="0"/>
  </p:normalViewPr>
  <p:slideViewPr>
    <p:cSldViewPr>
      <p:cViewPr varScale="1">
        <p:scale>
          <a:sx n="104" d="100"/>
          <a:sy n="104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/>
            </a:lvl1pPr>
          </a:lstStyle>
          <a:p>
            <a:pPr>
              <a:defRPr/>
            </a:pPr>
            <a:fld id="{13D16107-B148-4F83-8DB6-E9A82CDFD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90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9B5BCF4-10A7-42F5-ACBC-1A1EAA86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4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5C1A792B-4FD3-45D8-968A-0B93416BF367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>
              <a:defRPr/>
            </a:pPr>
            <a:fld id="{213070AE-1844-479A-90E6-BEDEA6965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19B03-AB3C-4E65-806C-422FD687A78E}" type="datetime5">
              <a:rPr lang="en-US" smtClean="0"/>
              <a:pPr>
                <a:defRPr/>
              </a:pPr>
              <a:t>5-Sep-12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B6FE-B7E2-43D8-B6C4-8D151D5A2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2DF3C-09CC-4BBF-AAAE-EA5F57191511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03A3C-736A-4E90-AC34-F2F265997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19B03-AB3C-4E65-806C-422FD687A78E}" type="datetime5">
              <a:rPr lang="en-US" smtClean="0"/>
              <a:pPr>
                <a:defRPr/>
              </a:pPr>
              <a:t>5-Sep-12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B6FE-B7E2-43D8-B6C4-8D151D5A2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07936-5E2C-4848-8C54-CF2DB56580E5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3F08D-E36D-4844-BCAD-F65105334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4DCEA-DB17-41BB-9564-781A67894EDB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1C168-2708-44A2-B555-CD2EFD2A0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17C01-F892-4EFC-9BAD-B5A1CE1D70A1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F285-922B-4895-A5D1-793DD95A6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A3519B03-AB3C-4E65-806C-422FD687A78E}" type="datetime5">
              <a:rPr lang="en-US" smtClean="0"/>
              <a:pPr>
                <a:defRPr/>
              </a:pPr>
              <a:t>5-Sep-12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D5B60-4E9D-4998-9125-2BF8F8B8EBC9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23F2E-239A-4D8B-9497-2E04E1038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82CDE-E012-4F4B-B3F4-88F731B92220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BEE0-9D90-47AE-8065-3D3F3ACD55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4F683-2085-47B8-8702-C53C7F9B64EE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186F4-B326-428A-A809-3920418ED2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5783E-E866-4238-A985-2CEFFFF06720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45FAE-E521-4B4C-936D-8A3C1D78F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C0A22-E981-4DA0-81F6-6826E1B01AFC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F91F4-C83A-41B6-A802-A1D13D66E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4B26C-2CFD-44CC-8AB8-B22B6CA4939F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34BDE-4BF3-43C8-A8FE-FA302D7997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A3519B03-AB3C-4E65-806C-422FD687A78E}" type="datetime5">
              <a:rPr lang="en-US" smtClean="0"/>
              <a:pPr>
                <a:defRPr/>
              </a:pPr>
              <a:t>5-Sep-12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FAB6FE-B7E2-43D8-B6C4-8D151D5A2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Models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315200" cy="3200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</a:rPr>
              <a:t>Dan Fleck</a:t>
            </a:r>
          </a:p>
          <a:p>
            <a:r>
              <a:rPr lang="en-US" sz="1400" b="1" dirty="0" smtClean="0">
                <a:latin typeface="Times New Roman" pitchFamily="18" charset="0"/>
              </a:rPr>
              <a:t>(slides adapted from Jeff Offutt &amp; Joao Sousa)</a:t>
            </a:r>
          </a:p>
          <a:p>
            <a:endParaRPr lang="en-US" sz="1800" b="1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</a:rPr>
              <a:t>http://www.cs.gmu.edu/~</a:t>
            </a:r>
            <a:r>
              <a:rPr lang="en-US" b="1" dirty="0" err="1" smtClean="0">
                <a:latin typeface="Times New Roman" pitchFamily="18" charset="0"/>
              </a:rPr>
              <a:t>dfleck</a:t>
            </a:r>
            <a:r>
              <a:rPr lang="en-US" b="1" dirty="0" smtClean="0">
                <a:latin typeface="Times New Roman" pitchFamily="18" charset="0"/>
              </a:rPr>
              <a:t>/</a:t>
            </a:r>
          </a:p>
          <a:p>
            <a:endParaRPr lang="en-US" sz="1800" b="1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</a:rPr>
              <a:t>SWE 632</a:t>
            </a:r>
          </a:p>
          <a:p>
            <a:r>
              <a:rPr lang="en-US" b="1" dirty="0" smtClean="0">
                <a:latin typeface="Times New Roman" pitchFamily="18" charset="0"/>
              </a:rPr>
              <a:t>User Interface Design and Development</a:t>
            </a:r>
          </a:p>
          <a:p>
            <a:r>
              <a:rPr lang="en-US" b="1" dirty="0" smtClean="0">
                <a:latin typeface="Times New Roman" pitchFamily="18" charset="0"/>
              </a:rPr>
              <a:t>Cooper, Ch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464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Typical Paging Calendar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4934-504D-4E82-9627-292FA3230776}" type="datetime5">
              <a:rPr lang="en-US" smtClean="0"/>
              <a:pPr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9AD3-7A9B-48CD-8C31-DCFB61C3FC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990600"/>
          <a:ext cx="7315203" cy="447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/>
                <a:gridCol w="1045029"/>
                <a:gridCol w="1045029"/>
                <a:gridCol w="1045029"/>
                <a:gridCol w="1045029"/>
                <a:gridCol w="1045029"/>
                <a:gridCol w="1045029"/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Sun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Mon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Tue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Wed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Thu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Fri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Sat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31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0" name="5-Point Star 9"/>
          <p:cNvSpPr/>
          <p:nvPr/>
        </p:nvSpPr>
        <p:spPr>
          <a:xfrm>
            <a:off x="2667000" y="25146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4300" y="5638801"/>
            <a:ext cx="887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makes perfect sense … for a paper calendar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909935"/>
            <a:ext cx="10668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995065"/>
          <a:ext cx="7315203" cy="447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/>
                <a:gridCol w="1045029"/>
                <a:gridCol w="1045029"/>
                <a:gridCol w="1045029"/>
                <a:gridCol w="1045029"/>
                <a:gridCol w="1045029"/>
                <a:gridCol w="1045029"/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Sun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Mon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Tue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Wed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Thu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Fri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Sat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30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31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25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26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29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77777"/>
                          </a:solidFill>
                        </a:rPr>
                        <a:t>30</a:t>
                      </a:r>
                      <a:endParaRPr lang="en-US" sz="2400" dirty="0">
                        <a:solidFill>
                          <a:srgbClr val="777777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914400"/>
            <a:ext cx="10668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Jan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46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Scrolling Calendar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F764-D0C0-48B1-AD54-37C2E5FADE15}" type="datetime5">
              <a:rPr lang="en-US" smtClean="0"/>
              <a:pPr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9AD3-7A9B-48CD-8C31-DCFB61C3FC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398" y="990600"/>
          <a:ext cx="7315203" cy="447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/>
                <a:gridCol w="1045029"/>
                <a:gridCol w="1045029"/>
                <a:gridCol w="1045029"/>
                <a:gridCol w="1045029"/>
                <a:gridCol w="1045029"/>
                <a:gridCol w="1045029"/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Sun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Mon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Tue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Wed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Thu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Fri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Sat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Feb 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7450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0" name="5-Point Star 9"/>
          <p:cNvSpPr/>
          <p:nvPr/>
        </p:nvSpPr>
        <p:spPr>
          <a:xfrm>
            <a:off x="2743200" y="39624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4300" y="5638801"/>
            <a:ext cx="887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closer to the user’s mental model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00000">
            <a:off x="7507189" y="3389411"/>
            <a:ext cx="1143000" cy="307777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scroll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things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(physical to online/e-readers?</a:t>
            </a:r>
          </a:p>
          <a:p>
            <a:r>
              <a:rPr lang="en-US" dirty="0" smtClean="0"/>
              <a:t>Phone calls to Skype calls?</a:t>
            </a:r>
          </a:p>
          <a:p>
            <a:endParaRPr lang="en-US" dirty="0"/>
          </a:p>
          <a:p>
            <a:r>
              <a:rPr lang="en-US" dirty="0" smtClean="0"/>
              <a:t>What else can we improve?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17C01-F892-4EFC-9BAD-B5A1CE1D70A1}" type="datetime5">
              <a:rPr lang="en-US" smtClean="0"/>
              <a:pPr>
                <a:defRPr/>
              </a:pPr>
              <a:t>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F285-922B-4895-A5D1-793DD95A6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3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UIs and 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634288" cy="39319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Predicting </a:t>
            </a:r>
            <a:r>
              <a:rPr lang="en-US" sz="2800" dirty="0" smtClean="0"/>
              <a:t>storms</a:t>
            </a:r>
          </a:p>
          <a:p>
            <a:pPr lvl="1"/>
            <a:r>
              <a:rPr lang="en-US" sz="2400" dirty="0" smtClean="0"/>
              <a:t>Does the prediction “30% chance of snow” mean</a:t>
            </a:r>
          </a:p>
          <a:p>
            <a:pPr lvl="2"/>
            <a:r>
              <a:rPr lang="en-US" sz="2000" dirty="0" smtClean="0"/>
              <a:t>It will snow in 3 of 10 locations in the area</a:t>
            </a:r>
          </a:p>
          <a:p>
            <a:pPr lvl="2"/>
            <a:r>
              <a:rPr lang="en-US" sz="2000" dirty="0" smtClean="0"/>
              <a:t>Less snow than if 50% chance, but more than if 10%</a:t>
            </a:r>
          </a:p>
          <a:p>
            <a:pPr lvl="2"/>
            <a:r>
              <a:rPr lang="en-US" sz="2000" dirty="0" smtClean="0"/>
              <a:t>On 3 days out of 10 with these “weather conditions,” it has snowed in the past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Dice</a:t>
            </a:r>
          </a:p>
          <a:p>
            <a:pPr lvl="1"/>
            <a:r>
              <a:rPr lang="en-US" sz="2400" dirty="0" smtClean="0"/>
              <a:t>If I roll a 6 five times in a row, what is the probability that my next roll will be a 6 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123-EA86-430D-B49A-6334F9DE5E24}" type="datetime5">
              <a:rPr lang="en-US" smtClean="0"/>
              <a:pPr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9AD3-7A9B-48CD-8C31-DCFB61C3FC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Mental Model Summary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133350" y="1905001"/>
            <a:ext cx="8877300" cy="19510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Engineers </a:t>
            </a:r>
            <a:r>
              <a:rPr lang="en-US" dirty="0" smtClean="0"/>
              <a:t>are very comfortable thinking in terms of the implementation model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Users are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F030910-F143-4D7F-88CD-211C882BBF59}" type="datetime5">
              <a:rPr lang="en-US" smtClean="0"/>
              <a:pPr/>
              <a:t>5-Sep-12</a:t>
            </a:fld>
            <a:endParaRPr lang="en-US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Offutt, 2001-2011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37F712-74D2-421F-A9F5-0513CE1DBAA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73152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man Old Style" pitchFamily="18" charset="0"/>
              </a:rPr>
              <a:t>Manifest models that follow users’ </a:t>
            </a:r>
            <a:r>
              <a:rPr lang="en-US" sz="3200" b="1" dirty="0" smtClean="0">
                <a:solidFill>
                  <a:schemeClr val="tx2"/>
                </a:solidFill>
                <a:latin typeface="Bookman Old Style" pitchFamily="18" charset="0"/>
              </a:rPr>
              <a:t>mental models </a:t>
            </a:r>
            <a:r>
              <a:rPr lang="en-US" sz="3200" b="1" dirty="0" smtClean="0">
                <a:solidFill>
                  <a:schemeClr val="tx2"/>
                </a:solidFill>
                <a:latin typeface="Bookman Old Style" pitchFamily="18" charset="0"/>
              </a:rPr>
              <a:t>help users learn and use software effectively</a:t>
            </a:r>
            <a:endParaRPr lang="en-US" sz="32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Models for Interfaces</a:t>
            </a:r>
            <a:endParaRPr lang="en-US" sz="4000" dirty="0" smtClean="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44500" y="2743200"/>
            <a:ext cx="7785100" cy="1606550"/>
            <a:chOff x="444500" y="2743200"/>
            <a:chExt cx="7785100" cy="160655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019800" y="2743200"/>
              <a:ext cx="2209800" cy="1600200"/>
            </a:xfrm>
            <a:prstGeom prst="rect">
              <a:avLst/>
            </a:prstGeom>
            <a:solidFill>
              <a:srgbClr val="DCF8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>
                <a:rot lat="17373601" lon="0" rev="0"/>
              </a:camera>
              <a:lightRig rig="threePt" dir="t">
                <a:rot lat="0" lon="0" rev="1800000"/>
              </a:lightRig>
            </a:scene3d>
            <a:sp3d extrusionH="76200" prstMaterial="matte">
              <a:bevelT/>
              <a:bevelB/>
              <a:extrusionClr>
                <a:srgbClr val="99CC00"/>
              </a:extrusionClr>
              <a:contourClr>
                <a:srgbClr val="99CC00"/>
              </a:contourClr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rgbClr val="663300"/>
                  </a:solidFill>
                  <a:latin typeface="+mn-lt"/>
                </a:rPr>
                <a:t>interface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500" y="3211513"/>
              <a:ext cx="5324475" cy="11382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ts val="2400"/>
                </a:spcBef>
                <a:buSzPct val="60000"/>
                <a:buFontTx/>
                <a:buBlip>
                  <a:blip r:embed="rId2"/>
                </a:buBlip>
                <a:defRPr/>
              </a:pPr>
              <a:r>
                <a:rPr lang="en-US" sz="2400" kern="0" dirty="0">
                  <a:solidFill>
                    <a:srgbClr val="FF0000"/>
                  </a:solidFill>
                  <a:latin typeface="+mn-lt"/>
                </a:rPr>
                <a:t>representation/manifestation</a:t>
              </a:r>
            </a:p>
            <a:p>
              <a:pPr marL="625475" lvl="1" indent="-285750" eaLnBrk="1" hangingPunct="1">
                <a:spcBef>
                  <a:spcPct val="20000"/>
                </a:spcBef>
                <a:buSzPct val="60000"/>
                <a:buFontTx/>
                <a:buBlip>
                  <a:blip r:embed="rId3"/>
                </a:buBlip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+mn-lt"/>
                </a:rPr>
                <a:t>how the UI designer represents</a:t>
              </a:r>
              <a:br>
                <a:rPr lang="en-US" sz="2000" kern="0" dirty="0">
                  <a:solidFill>
                    <a:srgbClr val="000000"/>
                  </a:solidFill>
                  <a:latin typeface="+mn-lt"/>
                </a:rPr>
              </a:br>
              <a:r>
                <a:rPr lang="en-US" sz="2000" kern="0" dirty="0">
                  <a:solidFill>
                    <a:srgbClr val="000000"/>
                  </a:solidFill>
                  <a:latin typeface="+mn-lt"/>
                </a:rPr>
                <a:t>the implementation to the user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57200" y="4257675"/>
            <a:ext cx="7705725" cy="2011363"/>
            <a:chOff x="457200" y="4257675"/>
            <a:chExt cx="7705159" cy="2011108"/>
          </a:xfrm>
        </p:grpSpPr>
        <p:pic>
          <p:nvPicPr>
            <p:cNvPr id="5170" name="Picture 10" descr="C:\Documents and Settings\jpsousa\Local Settings\Temporary Internet Files\Content.IE5\2XCDIHAD\MCj0250436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5200" y="4257675"/>
              <a:ext cx="2117159" cy="201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457200" y="4810055"/>
              <a:ext cx="5232016" cy="11380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ts val="2400"/>
                </a:spcBef>
                <a:buSzPct val="60000"/>
                <a:buFontTx/>
                <a:buBlip>
                  <a:blip r:embed="rId2"/>
                </a:buBlip>
                <a:defRPr/>
              </a:pPr>
              <a:r>
                <a:rPr lang="en-US" sz="2400" kern="0" dirty="0">
                  <a:solidFill>
                    <a:srgbClr val="FF0000"/>
                  </a:solidFill>
                  <a:latin typeface="+mn-lt"/>
                </a:rPr>
                <a:t>implementation</a:t>
              </a:r>
            </a:p>
            <a:p>
              <a:pPr marL="625475" lvl="1" indent="-285750" eaLnBrk="1" hangingPunct="1">
                <a:spcBef>
                  <a:spcPct val="20000"/>
                </a:spcBef>
                <a:buSzPct val="60000"/>
                <a:buFontTx/>
                <a:buBlip>
                  <a:blip r:embed="rId3"/>
                </a:buBlip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+mn-lt"/>
                </a:rPr>
                <a:t>how a machine, virtual or otherwise,</a:t>
              </a:r>
              <a:br>
                <a:rPr lang="en-US" sz="2000" kern="0" dirty="0">
                  <a:solidFill>
                    <a:srgbClr val="000000"/>
                  </a:solidFill>
                  <a:latin typeface="+mn-lt"/>
                </a:rPr>
              </a:br>
              <a:r>
                <a:rPr lang="en-US" sz="2000" kern="0" dirty="0">
                  <a:solidFill>
                    <a:srgbClr val="000000"/>
                  </a:solidFill>
                  <a:latin typeface="+mn-lt"/>
                </a:rPr>
                <a:t>is actually built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457200" y="1524000"/>
            <a:ext cx="7467600" cy="1600200"/>
            <a:chOff x="457200" y="1524000"/>
            <a:chExt cx="7467600" cy="1600200"/>
          </a:xfrm>
        </p:grpSpPr>
        <p:grpSp>
          <p:nvGrpSpPr>
            <p:cNvPr id="5" name="Group 105"/>
            <p:cNvGrpSpPr>
              <a:grpSpLocks/>
            </p:cNvGrpSpPr>
            <p:nvPr/>
          </p:nvGrpSpPr>
          <p:grpSpPr bwMode="auto">
            <a:xfrm>
              <a:off x="6324600" y="1524000"/>
              <a:ext cx="1600200" cy="1600200"/>
              <a:chOff x="6324600" y="1524000"/>
              <a:chExt cx="1600200" cy="1600200"/>
            </a:xfrm>
          </p:grpSpPr>
          <p:sp>
            <p:nvSpPr>
              <p:cNvPr id="5131" name="Oval 161"/>
              <p:cNvSpPr>
                <a:spLocks noChangeArrowheads="1"/>
              </p:cNvSpPr>
              <p:nvPr/>
            </p:nvSpPr>
            <p:spPr bwMode="auto">
              <a:xfrm>
                <a:off x="6324600" y="1524000"/>
                <a:ext cx="1600200" cy="1600200"/>
              </a:xfrm>
              <a:prstGeom prst="ellipse">
                <a:avLst/>
              </a:prstGeom>
              <a:solidFill>
                <a:srgbClr val="D3E9D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grpSp>
            <p:nvGrpSpPr>
              <p:cNvPr id="6" name="Group 162"/>
              <p:cNvGrpSpPr>
                <a:grpSpLocks/>
              </p:cNvGrpSpPr>
              <p:nvPr/>
            </p:nvGrpSpPr>
            <p:grpSpPr bwMode="auto">
              <a:xfrm>
                <a:off x="6688138" y="2232027"/>
                <a:ext cx="534988" cy="762004"/>
                <a:chOff x="3545" y="1480"/>
                <a:chExt cx="1167" cy="2322"/>
              </a:xfrm>
            </p:grpSpPr>
            <p:sp>
              <p:nvSpPr>
                <p:cNvPr id="5164" name="Freeform 163"/>
                <p:cNvSpPr>
                  <a:spLocks/>
                </p:cNvSpPr>
                <p:nvPr/>
              </p:nvSpPr>
              <p:spPr bwMode="auto">
                <a:xfrm>
                  <a:off x="3917" y="1610"/>
                  <a:ext cx="457" cy="507"/>
                </a:xfrm>
                <a:custGeom>
                  <a:avLst/>
                  <a:gdLst>
                    <a:gd name="T0" fmla="*/ 238 w 457"/>
                    <a:gd name="T1" fmla="*/ 117 h 507"/>
                    <a:gd name="T2" fmla="*/ 198 w 457"/>
                    <a:gd name="T3" fmla="*/ 65 h 507"/>
                    <a:gd name="T4" fmla="*/ 142 w 457"/>
                    <a:gd name="T5" fmla="*/ 26 h 507"/>
                    <a:gd name="T6" fmla="*/ 92 w 457"/>
                    <a:gd name="T7" fmla="*/ 0 h 507"/>
                    <a:gd name="T8" fmla="*/ 52 w 457"/>
                    <a:gd name="T9" fmla="*/ 7 h 507"/>
                    <a:gd name="T10" fmla="*/ 23 w 457"/>
                    <a:gd name="T11" fmla="*/ 36 h 507"/>
                    <a:gd name="T12" fmla="*/ 0 w 457"/>
                    <a:gd name="T13" fmla="*/ 124 h 507"/>
                    <a:gd name="T14" fmla="*/ 9 w 457"/>
                    <a:gd name="T15" fmla="*/ 225 h 507"/>
                    <a:gd name="T16" fmla="*/ 33 w 457"/>
                    <a:gd name="T17" fmla="*/ 322 h 507"/>
                    <a:gd name="T18" fmla="*/ 59 w 457"/>
                    <a:gd name="T19" fmla="*/ 397 h 507"/>
                    <a:gd name="T20" fmla="*/ 109 w 457"/>
                    <a:gd name="T21" fmla="*/ 475 h 507"/>
                    <a:gd name="T22" fmla="*/ 152 w 457"/>
                    <a:gd name="T23" fmla="*/ 507 h 507"/>
                    <a:gd name="T24" fmla="*/ 211 w 457"/>
                    <a:gd name="T25" fmla="*/ 507 h 507"/>
                    <a:gd name="T26" fmla="*/ 271 w 457"/>
                    <a:gd name="T27" fmla="*/ 485 h 507"/>
                    <a:gd name="T28" fmla="*/ 301 w 457"/>
                    <a:gd name="T29" fmla="*/ 429 h 507"/>
                    <a:gd name="T30" fmla="*/ 317 w 457"/>
                    <a:gd name="T31" fmla="*/ 358 h 507"/>
                    <a:gd name="T32" fmla="*/ 311 w 457"/>
                    <a:gd name="T33" fmla="*/ 270 h 507"/>
                    <a:gd name="T34" fmla="*/ 450 w 457"/>
                    <a:gd name="T35" fmla="*/ 280 h 507"/>
                    <a:gd name="T36" fmla="*/ 457 w 457"/>
                    <a:gd name="T37" fmla="*/ 241 h 507"/>
                    <a:gd name="T38" fmla="*/ 298 w 457"/>
                    <a:gd name="T39" fmla="*/ 225 h 507"/>
                    <a:gd name="T40" fmla="*/ 258 w 457"/>
                    <a:gd name="T41" fmla="*/ 134 h 507"/>
                    <a:gd name="T42" fmla="*/ 238 w 457"/>
                    <a:gd name="T43" fmla="*/ 117 h 50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7"/>
                    <a:gd name="T67" fmla="*/ 0 h 507"/>
                    <a:gd name="T68" fmla="*/ 457 w 457"/>
                    <a:gd name="T69" fmla="*/ 507 h 50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7" h="507">
                      <a:moveTo>
                        <a:pt x="238" y="117"/>
                      </a:moveTo>
                      <a:lnTo>
                        <a:pt x="198" y="65"/>
                      </a:lnTo>
                      <a:lnTo>
                        <a:pt x="142" y="26"/>
                      </a:lnTo>
                      <a:lnTo>
                        <a:pt x="92" y="0"/>
                      </a:lnTo>
                      <a:lnTo>
                        <a:pt x="52" y="7"/>
                      </a:lnTo>
                      <a:lnTo>
                        <a:pt x="23" y="36"/>
                      </a:lnTo>
                      <a:lnTo>
                        <a:pt x="0" y="124"/>
                      </a:lnTo>
                      <a:lnTo>
                        <a:pt x="9" y="225"/>
                      </a:lnTo>
                      <a:lnTo>
                        <a:pt x="33" y="322"/>
                      </a:lnTo>
                      <a:lnTo>
                        <a:pt x="59" y="397"/>
                      </a:lnTo>
                      <a:lnTo>
                        <a:pt x="109" y="475"/>
                      </a:lnTo>
                      <a:lnTo>
                        <a:pt x="152" y="507"/>
                      </a:lnTo>
                      <a:lnTo>
                        <a:pt x="211" y="507"/>
                      </a:lnTo>
                      <a:lnTo>
                        <a:pt x="271" y="485"/>
                      </a:lnTo>
                      <a:lnTo>
                        <a:pt x="301" y="429"/>
                      </a:lnTo>
                      <a:lnTo>
                        <a:pt x="317" y="358"/>
                      </a:lnTo>
                      <a:lnTo>
                        <a:pt x="311" y="270"/>
                      </a:lnTo>
                      <a:lnTo>
                        <a:pt x="450" y="280"/>
                      </a:lnTo>
                      <a:lnTo>
                        <a:pt x="457" y="241"/>
                      </a:lnTo>
                      <a:lnTo>
                        <a:pt x="298" y="225"/>
                      </a:lnTo>
                      <a:lnTo>
                        <a:pt x="258" y="134"/>
                      </a:lnTo>
                      <a:lnTo>
                        <a:pt x="238" y="117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5" name="Freeform 164"/>
                <p:cNvSpPr>
                  <a:spLocks/>
                </p:cNvSpPr>
                <p:nvPr/>
              </p:nvSpPr>
              <p:spPr bwMode="auto">
                <a:xfrm>
                  <a:off x="3545" y="1480"/>
                  <a:ext cx="526" cy="813"/>
                </a:xfrm>
                <a:custGeom>
                  <a:avLst/>
                  <a:gdLst>
                    <a:gd name="T0" fmla="*/ 307 w 526"/>
                    <a:gd name="T1" fmla="*/ 19 h 813"/>
                    <a:gd name="T2" fmla="*/ 373 w 526"/>
                    <a:gd name="T3" fmla="*/ 0 h 813"/>
                    <a:gd name="T4" fmla="*/ 426 w 526"/>
                    <a:gd name="T5" fmla="*/ 3 h 813"/>
                    <a:gd name="T6" fmla="*/ 466 w 526"/>
                    <a:gd name="T7" fmla="*/ 32 h 813"/>
                    <a:gd name="T8" fmla="*/ 493 w 526"/>
                    <a:gd name="T9" fmla="*/ 78 h 813"/>
                    <a:gd name="T10" fmla="*/ 483 w 526"/>
                    <a:gd name="T11" fmla="*/ 126 h 813"/>
                    <a:gd name="T12" fmla="*/ 446 w 526"/>
                    <a:gd name="T13" fmla="*/ 126 h 813"/>
                    <a:gd name="T14" fmla="*/ 456 w 526"/>
                    <a:gd name="T15" fmla="*/ 87 h 813"/>
                    <a:gd name="T16" fmla="*/ 426 w 526"/>
                    <a:gd name="T17" fmla="*/ 52 h 813"/>
                    <a:gd name="T18" fmla="*/ 397 w 526"/>
                    <a:gd name="T19" fmla="*/ 39 h 813"/>
                    <a:gd name="T20" fmla="*/ 347 w 526"/>
                    <a:gd name="T21" fmla="*/ 52 h 813"/>
                    <a:gd name="T22" fmla="*/ 367 w 526"/>
                    <a:gd name="T23" fmla="*/ 91 h 813"/>
                    <a:gd name="T24" fmla="*/ 373 w 526"/>
                    <a:gd name="T25" fmla="*/ 126 h 813"/>
                    <a:gd name="T26" fmla="*/ 367 w 526"/>
                    <a:gd name="T27" fmla="*/ 156 h 813"/>
                    <a:gd name="T28" fmla="*/ 317 w 526"/>
                    <a:gd name="T29" fmla="*/ 169 h 813"/>
                    <a:gd name="T30" fmla="*/ 264 w 526"/>
                    <a:gd name="T31" fmla="*/ 159 h 813"/>
                    <a:gd name="T32" fmla="*/ 254 w 526"/>
                    <a:gd name="T33" fmla="*/ 136 h 813"/>
                    <a:gd name="T34" fmla="*/ 198 w 526"/>
                    <a:gd name="T35" fmla="*/ 198 h 813"/>
                    <a:gd name="T36" fmla="*/ 165 w 526"/>
                    <a:gd name="T37" fmla="*/ 266 h 813"/>
                    <a:gd name="T38" fmla="*/ 119 w 526"/>
                    <a:gd name="T39" fmla="*/ 354 h 813"/>
                    <a:gd name="T40" fmla="*/ 89 w 526"/>
                    <a:gd name="T41" fmla="*/ 432 h 813"/>
                    <a:gd name="T42" fmla="*/ 76 w 526"/>
                    <a:gd name="T43" fmla="*/ 507 h 813"/>
                    <a:gd name="T44" fmla="*/ 86 w 526"/>
                    <a:gd name="T45" fmla="*/ 546 h 813"/>
                    <a:gd name="T46" fmla="*/ 139 w 526"/>
                    <a:gd name="T47" fmla="*/ 595 h 813"/>
                    <a:gd name="T48" fmla="*/ 248 w 526"/>
                    <a:gd name="T49" fmla="*/ 637 h 813"/>
                    <a:gd name="T50" fmla="*/ 307 w 526"/>
                    <a:gd name="T51" fmla="*/ 656 h 813"/>
                    <a:gd name="T52" fmla="*/ 367 w 526"/>
                    <a:gd name="T53" fmla="*/ 666 h 813"/>
                    <a:gd name="T54" fmla="*/ 456 w 526"/>
                    <a:gd name="T55" fmla="*/ 702 h 813"/>
                    <a:gd name="T56" fmla="*/ 522 w 526"/>
                    <a:gd name="T57" fmla="*/ 725 h 813"/>
                    <a:gd name="T58" fmla="*/ 526 w 526"/>
                    <a:gd name="T59" fmla="*/ 770 h 813"/>
                    <a:gd name="T60" fmla="*/ 493 w 526"/>
                    <a:gd name="T61" fmla="*/ 803 h 813"/>
                    <a:gd name="T62" fmla="*/ 453 w 526"/>
                    <a:gd name="T63" fmla="*/ 813 h 813"/>
                    <a:gd name="T64" fmla="*/ 393 w 526"/>
                    <a:gd name="T65" fmla="*/ 783 h 813"/>
                    <a:gd name="T66" fmla="*/ 254 w 526"/>
                    <a:gd name="T67" fmla="*/ 712 h 813"/>
                    <a:gd name="T68" fmla="*/ 139 w 526"/>
                    <a:gd name="T69" fmla="*/ 663 h 813"/>
                    <a:gd name="T70" fmla="*/ 59 w 526"/>
                    <a:gd name="T71" fmla="*/ 608 h 813"/>
                    <a:gd name="T72" fmla="*/ 6 w 526"/>
                    <a:gd name="T73" fmla="*/ 559 h 813"/>
                    <a:gd name="T74" fmla="*/ 0 w 526"/>
                    <a:gd name="T75" fmla="*/ 500 h 813"/>
                    <a:gd name="T76" fmla="*/ 29 w 526"/>
                    <a:gd name="T77" fmla="*/ 422 h 813"/>
                    <a:gd name="T78" fmla="*/ 89 w 526"/>
                    <a:gd name="T79" fmla="*/ 305 h 813"/>
                    <a:gd name="T80" fmla="*/ 145 w 526"/>
                    <a:gd name="T81" fmla="*/ 208 h 813"/>
                    <a:gd name="T82" fmla="*/ 215 w 526"/>
                    <a:gd name="T83" fmla="*/ 107 h 813"/>
                    <a:gd name="T84" fmla="*/ 268 w 526"/>
                    <a:gd name="T85" fmla="*/ 48 h 813"/>
                    <a:gd name="T86" fmla="*/ 334 w 526"/>
                    <a:gd name="T87" fmla="*/ 19 h 813"/>
                    <a:gd name="T88" fmla="*/ 307 w 526"/>
                    <a:gd name="T89" fmla="*/ 19 h 8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26"/>
                    <a:gd name="T136" fmla="*/ 0 h 813"/>
                    <a:gd name="T137" fmla="*/ 526 w 526"/>
                    <a:gd name="T138" fmla="*/ 813 h 8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26" h="813">
                      <a:moveTo>
                        <a:pt x="307" y="19"/>
                      </a:moveTo>
                      <a:lnTo>
                        <a:pt x="373" y="0"/>
                      </a:lnTo>
                      <a:lnTo>
                        <a:pt x="426" y="3"/>
                      </a:lnTo>
                      <a:lnTo>
                        <a:pt x="466" y="32"/>
                      </a:lnTo>
                      <a:lnTo>
                        <a:pt x="493" y="78"/>
                      </a:lnTo>
                      <a:lnTo>
                        <a:pt x="483" y="126"/>
                      </a:lnTo>
                      <a:lnTo>
                        <a:pt x="446" y="126"/>
                      </a:lnTo>
                      <a:lnTo>
                        <a:pt x="456" y="87"/>
                      </a:lnTo>
                      <a:lnTo>
                        <a:pt x="426" y="52"/>
                      </a:lnTo>
                      <a:lnTo>
                        <a:pt x="397" y="39"/>
                      </a:lnTo>
                      <a:lnTo>
                        <a:pt x="347" y="52"/>
                      </a:lnTo>
                      <a:lnTo>
                        <a:pt x="367" y="91"/>
                      </a:lnTo>
                      <a:lnTo>
                        <a:pt x="373" y="126"/>
                      </a:lnTo>
                      <a:lnTo>
                        <a:pt x="367" y="156"/>
                      </a:lnTo>
                      <a:lnTo>
                        <a:pt x="317" y="169"/>
                      </a:lnTo>
                      <a:lnTo>
                        <a:pt x="264" y="159"/>
                      </a:lnTo>
                      <a:lnTo>
                        <a:pt x="254" y="136"/>
                      </a:lnTo>
                      <a:lnTo>
                        <a:pt x="198" y="198"/>
                      </a:lnTo>
                      <a:lnTo>
                        <a:pt x="165" y="266"/>
                      </a:lnTo>
                      <a:lnTo>
                        <a:pt x="119" y="354"/>
                      </a:lnTo>
                      <a:lnTo>
                        <a:pt x="89" y="432"/>
                      </a:lnTo>
                      <a:lnTo>
                        <a:pt x="76" y="507"/>
                      </a:lnTo>
                      <a:lnTo>
                        <a:pt x="86" y="546"/>
                      </a:lnTo>
                      <a:lnTo>
                        <a:pt x="139" y="595"/>
                      </a:lnTo>
                      <a:lnTo>
                        <a:pt x="248" y="637"/>
                      </a:lnTo>
                      <a:lnTo>
                        <a:pt x="307" y="656"/>
                      </a:lnTo>
                      <a:lnTo>
                        <a:pt x="367" y="666"/>
                      </a:lnTo>
                      <a:lnTo>
                        <a:pt x="456" y="702"/>
                      </a:lnTo>
                      <a:lnTo>
                        <a:pt x="522" y="725"/>
                      </a:lnTo>
                      <a:lnTo>
                        <a:pt x="526" y="770"/>
                      </a:lnTo>
                      <a:lnTo>
                        <a:pt x="493" y="803"/>
                      </a:lnTo>
                      <a:lnTo>
                        <a:pt x="453" y="813"/>
                      </a:lnTo>
                      <a:lnTo>
                        <a:pt x="393" y="783"/>
                      </a:lnTo>
                      <a:lnTo>
                        <a:pt x="254" y="712"/>
                      </a:lnTo>
                      <a:lnTo>
                        <a:pt x="139" y="663"/>
                      </a:lnTo>
                      <a:lnTo>
                        <a:pt x="59" y="608"/>
                      </a:lnTo>
                      <a:lnTo>
                        <a:pt x="6" y="559"/>
                      </a:lnTo>
                      <a:lnTo>
                        <a:pt x="0" y="500"/>
                      </a:lnTo>
                      <a:lnTo>
                        <a:pt x="29" y="422"/>
                      </a:lnTo>
                      <a:lnTo>
                        <a:pt x="89" y="305"/>
                      </a:lnTo>
                      <a:lnTo>
                        <a:pt x="145" y="208"/>
                      </a:lnTo>
                      <a:lnTo>
                        <a:pt x="215" y="107"/>
                      </a:lnTo>
                      <a:lnTo>
                        <a:pt x="268" y="48"/>
                      </a:lnTo>
                      <a:lnTo>
                        <a:pt x="334" y="19"/>
                      </a:lnTo>
                      <a:lnTo>
                        <a:pt x="307" y="19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6" name="Freeform 165"/>
                <p:cNvSpPr>
                  <a:spLocks/>
                </p:cNvSpPr>
                <p:nvPr/>
              </p:nvSpPr>
              <p:spPr bwMode="auto">
                <a:xfrm>
                  <a:off x="4041" y="2154"/>
                  <a:ext cx="275" cy="763"/>
                </a:xfrm>
                <a:custGeom>
                  <a:avLst/>
                  <a:gdLst>
                    <a:gd name="T0" fmla="*/ 17 w 275"/>
                    <a:gd name="T1" fmla="*/ 59 h 763"/>
                    <a:gd name="T2" fmla="*/ 27 w 275"/>
                    <a:gd name="T3" fmla="*/ 20 h 763"/>
                    <a:gd name="T4" fmla="*/ 70 w 275"/>
                    <a:gd name="T5" fmla="*/ 0 h 763"/>
                    <a:gd name="T6" fmla="*/ 109 w 275"/>
                    <a:gd name="T7" fmla="*/ 0 h 763"/>
                    <a:gd name="T8" fmla="*/ 159 w 275"/>
                    <a:gd name="T9" fmla="*/ 29 h 763"/>
                    <a:gd name="T10" fmla="*/ 206 w 275"/>
                    <a:gd name="T11" fmla="*/ 98 h 763"/>
                    <a:gd name="T12" fmla="*/ 239 w 275"/>
                    <a:gd name="T13" fmla="*/ 169 h 763"/>
                    <a:gd name="T14" fmla="*/ 255 w 275"/>
                    <a:gd name="T15" fmla="*/ 266 h 763"/>
                    <a:gd name="T16" fmla="*/ 269 w 275"/>
                    <a:gd name="T17" fmla="*/ 380 h 763"/>
                    <a:gd name="T18" fmla="*/ 275 w 275"/>
                    <a:gd name="T19" fmla="*/ 490 h 763"/>
                    <a:gd name="T20" fmla="*/ 275 w 275"/>
                    <a:gd name="T21" fmla="*/ 633 h 763"/>
                    <a:gd name="T22" fmla="*/ 255 w 275"/>
                    <a:gd name="T23" fmla="*/ 721 h 763"/>
                    <a:gd name="T24" fmla="*/ 219 w 275"/>
                    <a:gd name="T25" fmla="*/ 753 h 763"/>
                    <a:gd name="T26" fmla="*/ 156 w 275"/>
                    <a:gd name="T27" fmla="*/ 763 h 763"/>
                    <a:gd name="T28" fmla="*/ 90 w 275"/>
                    <a:gd name="T29" fmla="*/ 760 h 763"/>
                    <a:gd name="T30" fmla="*/ 56 w 275"/>
                    <a:gd name="T31" fmla="*/ 721 h 763"/>
                    <a:gd name="T32" fmla="*/ 37 w 275"/>
                    <a:gd name="T33" fmla="*/ 653 h 763"/>
                    <a:gd name="T34" fmla="*/ 20 w 275"/>
                    <a:gd name="T35" fmla="*/ 585 h 763"/>
                    <a:gd name="T36" fmla="*/ 7 w 275"/>
                    <a:gd name="T37" fmla="*/ 461 h 763"/>
                    <a:gd name="T38" fmla="*/ 0 w 275"/>
                    <a:gd name="T39" fmla="*/ 322 h 763"/>
                    <a:gd name="T40" fmla="*/ 0 w 275"/>
                    <a:gd name="T41" fmla="*/ 159 h 763"/>
                    <a:gd name="T42" fmla="*/ 17 w 275"/>
                    <a:gd name="T43" fmla="*/ 88 h 763"/>
                    <a:gd name="T44" fmla="*/ 17 w 275"/>
                    <a:gd name="T45" fmla="*/ 59 h 7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5"/>
                    <a:gd name="T70" fmla="*/ 0 h 763"/>
                    <a:gd name="T71" fmla="*/ 275 w 275"/>
                    <a:gd name="T72" fmla="*/ 763 h 76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5" h="763">
                      <a:moveTo>
                        <a:pt x="17" y="59"/>
                      </a:moveTo>
                      <a:lnTo>
                        <a:pt x="27" y="20"/>
                      </a:lnTo>
                      <a:lnTo>
                        <a:pt x="70" y="0"/>
                      </a:lnTo>
                      <a:lnTo>
                        <a:pt x="109" y="0"/>
                      </a:lnTo>
                      <a:lnTo>
                        <a:pt x="159" y="29"/>
                      </a:lnTo>
                      <a:lnTo>
                        <a:pt x="206" y="98"/>
                      </a:lnTo>
                      <a:lnTo>
                        <a:pt x="239" y="169"/>
                      </a:lnTo>
                      <a:lnTo>
                        <a:pt x="255" y="266"/>
                      </a:lnTo>
                      <a:lnTo>
                        <a:pt x="269" y="380"/>
                      </a:lnTo>
                      <a:lnTo>
                        <a:pt x="275" y="490"/>
                      </a:lnTo>
                      <a:lnTo>
                        <a:pt x="275" y="633"/>
                      </a:lnTo>
                      <a:lnTo>
                        <a:pt x="255" y="721"/>
                      </a:lnTo>
                      <a:lnTo>
                        <a:pt x="219" y="753"/>
                      </a:lnTo>
                      <a:lnTo>
                        <a:pt x="156" y="763"/>
                      </a:lnTo>
                      <a:lnTo>
                        <a:pt x="90" y="760"/>
                      </a:lnTo>
                      <a:lnTo>
                        <a:pt x="56" y="721"/>
                      </a:lnTo>
                      <a:lnTo>
                        <a:pt x="37" y="653"/>
                      </a:lnTo>
                      <a:lnTo>
                        <a:pt x="20" y="585"/>
                      </a:lnTo>
                      <a:lnTo>
                        <a:pt x="7" y="461"/>
                      </a:lnTo>
                      <a:lnTo>
                        <a:pt x="0" y="322"/>
                      </a:lnTo>
                      <a:lnTo>
                        <a:pt x="0" y="159"/>
                      </a:lnTo>
                      <a:lnTo>
                        <a:pt x="17" y="88"/>
                      </a:lnTo>
                      <a:lnTo>
                        <a:pt x="17" y="59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7" name="Freeform 166"/>
                <p:cNvSpPr>
                  <a:spLocks/>
                </p:cNvSpPr>
                <p:nvPr/>
              </p:nvSpPr>
              <p:spPr bwMode="auto">
                <a:xfrm>
                  <a:off x="4168" y="2175"/>
                  <a:ext cx="420" cy="586"/>
                </a:xfrm>
                <a:custGeom>
                  <a:avLst/>
                  <a:gdLst>
                    <a:gd name="T0" fmla="*/ 23 w 420"/>
                    <a:gd name="T1" fmla="*/ 0 h 586"/>
                    <a:gd name="T2" fmla="*/ 109 w 420"/>
                    <a:gd name="T3" fmla="*/ 10 h 586"/>
                    <a:gd name="T4" fmla="*/ 198 w 420"/>
                    <a:gd name="T5" fmla="*/ 26 h 586"/>
                    <a:gd name="T6" fmla="*/ 291 w 420"/>
                    <a:gd name="T7" fmla="*/ 78 h 586"/>
                    <a:gd name="T8" fmla="*/ 357 w 420"/>
                    <a:gd name="T9" fmla="*/ 117 h 586"/>
                    <a:gd name="T10" fmla="*/ 400 w 420"/>
                    <a:gd name="T11" fmla="*/ 173 h 586"/>
                    <a:gd name="T12" fmla="*/ 420 w 420"/>
                    <a:gd name="T13" fmla="*/ 205 h 586"/>
                    <a:gd name="T14" fmla="*/ 380 w 420"/>
                    <a:gd name="T15" fmla="*/ 300 h 586"/>
                    <a:gd name="T16" fmla="*/ 317 w 420"/>
                    <a:gd name="T17" fmla="*/ 358 h 586"/>
                    <a:gd name="T18" fmla="*/ 241 w 420"/>
                    <a:gd name="T19" fmla="*/ 400 h 586"/>
                    <a:gd name="T20" fmla="*/ 201 w 420"/>
                    <a:gd name="T21" fmla="*/ 426 h 586"/>
                    <a:gd name="T22" fmla="*/ 132 w 420"/>
                    <a:gd name="T23" fmla="*/ 439 h 586"/>
                    <a:gd name="T24" fmla="*/ 129 w 420"/>
                    <a:gd name="T25" fmla="*/ 465 h 586"/>
                    <a:gd name="T26" fmla="*/ 182 w 420"/>
                    <a:gd name="T27" fmla="*/ 488 h 586"/>
                    <a:gd name="T28" fmla="*/ 258 w 420"/>
                    <a:gd name="T29" fmla="*/ 508 h 586"/>
                    <a:gd name="T30" fmla="*/ 330 w 420"/>
                    <a:gd name="T31" fmla="*/ 547 h 586"/>
                    <a:gd name="T32" fmla="*/ 301 w 420"/>
                    <a:gd name="T33" fmla="*/ 576 h 586"/>
                    <a:gd name="T34" fmla="*/ 271 w 420"/>
                    <a:gd name="T35" fmla="*/ 586 h 586"/>
                    <a:gd name="T36" fmla="*/ 228 w 420"/>
                    <a:gd name="T37" fmla="*/ 543 h 586"/>
                    <a:gd name="T38" fmla="*/ 162 w 420"/>
                    <a:gd name="T39" fmla="*/ 517 h 586"/>
                    <a:gd name="T40" fmla="*/ 109 w 420"/>
                    <a:gd name="T41" fmla="*/ 498 h 586"/>
                    <a:gd name="T42" fmla="*/ 109 w 420"/>
                    <a:gd name="T43" fmla="*/ 459 h 586"/>
                    <a:gd name="T44" fmla="*/ 119 w 420"/>
                    <a:gd name="T45" fmla="*/ 417 h 586"/>
                    <a:gd name="T46" fmla="*/ 152 w 420"/>
                    <a:gd name="T47" fmla="*/ 400 h 586"/>
                    <a:gd name="T48" fmla="*/ 258 w 420"/>
                    <a:gd name="T49" fmla="*/ 358 h 586"/>
                    <a:gd name="T50" fmla="*/ 317 w 420"/>
                    <a:gd name="T51" fmla="*/ 293 h 586"/>
                    <a:gd name="T52" fmla="*/ 360 w 420"/>
                    <a:gd name="T53" fmla="*/ 225 h 586"/>
                    <a:gd name="T54" fmla="*/ 350 w 420"/>
                    <a:gd name="T55" fmla="*/ 192 h 586"/>
                    <a:gd name="T56" fmla="*/ 317 w 420"/>
                    <a:gd name="T57" fmla="*/ 153 h 586"/>
                    <a:gd name="T58" fmla="*/ 238 w 420"/>
                    <a:gd name="T59" fmla="*/ 98 h 586"/>
                    <a:gd name="T60" fmla="*/ 142 w 420"/>
                    <a:gd name="T61" fmla="*/ 78 h 586"/>
                    <a:gd name="T62" fmla="*/ 79 w 420"/>
                    <a:gd name="T63" fmla="*/ 75 h 586"/>
                    <a:gd name="T64" fmla="*/ 23 w 420"/>
                    <a:gd name="T65" fmla="*/ 75 h 586"/>
                    <a:gd name="T66" fmla="*/ 0 w 420"/>
                    <a:gd name="T67" fmla="*/ 39 h 586"/>
                    <a:gd name="T68" fmla="*/ 23 w 420"/>
                    <a:gd name="T69" fmla="*/ 0 h 5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20"/>
                    <a:gd name="T106" fmla="*/ 0 h 586"/>
                    <a:gd name="T107" fmla="*/ 420 w 420"/>
                    <a:gd name="T108" fmla="*/ 586 h 58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20" h="586">
                      <a:moveTo>
                        <a:pt x="23" y="0"/>
                      </a:moveTo>
                      <a:lnTo>
                        <a:pt x="109" y="10"/>
                      </a:lnTo>
                      <a:lnTo>
                        <a:pt x="198" y="26"/>
                      </a:lnTo>
                      <a:lnTo>
                        <a:pt x="291" y="78"/>
                      </a:lnTo>
                      <a:lnTo>
                        <a:pt x="357" y="117"/>
                      </a:lnTo>
                      <a:lnTo>
                        <a:pt x="400" y="173"/>
                      </a:lnTo>
                      <a:lnTo>
                        <a:pt x="420" y="205"/>
                      </a:lnTo>
                      <a:lnTo>
                        <a:pt x="380" y="300"/>
                      </a:lnTo>
                      <a:lnTo>
                        <a:pt x="317" y="358"/>
                      </a:lnTo>
                      <a:lnTo>
                        <a:pt x="241" y="400"/>
                      </a:lnTo>
                      <a:lnTo>
                        <a:pt x="201" y="426"/>
                      </a:lnTo>
                      <a:lnTo>
                        <a:pt x="132" y="439"/>
                      </a:lnTo>
                      <a:lnTo>
                        <a:pt x="129" y="465"/>
                      </a:lnTo>
                      <a:lnTo>
                        <a:pt x="182" y="488"/>
                      </a:lnTo>
                      <a:lnTo>
                        <a:pt x="258" y="508"/>
                      </a:lnTo>
                      <a:lnTo>
                        <a:pt x="330" y="547"/>
                      </a:lnTo>
                      <a:lnTo>
                        <a:pt x="301" y="576"/>
                      </a:lnTo>
                      <a:lnTo>
                        <a:pt x="271" y="586"/>
                      </a:lnTo>
                      <a:lnTo>
                        <a:pt x="228" y="543"/>
                      </a:lnTo>
                      <a:lnTo>
                        <a:pt x="162" y="517"/>
                      </a:lnTo>
                      <a:lnTo>
                        <a:pt x="109" y="498"/>
                      </a:lnTo>
                      <a:lnTo>
                        <a:pt x="109" y="459"/>
                      </a:lnTo>
                      <a:lnTo>
                        <a:pt x="119" y="417"/>
                      </a:lnTo>
                      <a:lnTo>
                        <a:pt x="152" y="400"/>
                      </a:lnTo>
                      <a:lnTo>
                        <a:pt x="258" y="358"/>
                      </a:lnTo>
                      <a:lnTo>
                        <a:pt x="317" y="293"/>
                      </a:lnTo>
                      <a:lnTo>
                        <a:pt x="360" y="225"/>
                      </a:lnTo>
                      <a:lnTo>
                        <a:pt x="350" y="192"/>
                      </a:lnTo>
                      <a:lnTo>
                        <a:pt x="317" y="153"/>
                      </a:lnTo>
                      <a:lnTo>
                        <a:pt x="238" y="98"/>
                      </a:lnTo>
                      <a:lnTo>
                        <a:pt x="142" y="78"/>
                      </a:lnTo>
                      <a:lnTo>
                        <a:pt x="79" y="75"/>
                      </a:lnTo>
                      <a:lnTo>
                        <a:pt x="23" y="75"/>
                      </a:lnTo>
                      <a:lnTo>
                        <a:pt x="0" y="3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8" name="Freeform 167"/>
                <p:cNvSpPr>
                  <a:spLocks/>
                </p:cNvSpPr>
                <p:nvPr/>
              </p:nvSpPr>
              <p:spPr bwMode="auto">
                <a:xfrm>
                  <a:off x="4201" y="2839"/>
                  <a:ext cx="511" cy="947"/>
                </a:xfrm>
                <a:custGeom>
                  <a:avLst/>
                  <a:gdLst>
                    <a:gd name="T0" fmla="*/ 59 w 511"/>
                    <a:gd name="T1" fmla="*/ 0 h 947"/>
                    <a:gd name="T2" fmla="*/ 13 w 511"/>
                    <a:gd name="T3" fmla="*/ 0 h 947"/>
                    <a:gd name="T4" fmla="*/ 0 w 511"/>
                    <a:gd name="T5" fmla="*/ 68 h 947"/>
                    <a:gd name="T6" fmla="*/ 33 w 511"/>
                    <a:gd name="T7" fmla="*/ 108 h 947"/>
                    <a:gd name="T8" fmla="*/ 139 w 511"/>
                    <a:gd name="T9" fmla="*/ 202 h 947"/>
                    <a:gd name="T10" fmla="*/ 232 w 511"/>
                    <a:gd name="T11" fmla="*/ 322 h 947"/>
                    <a:gd name="T12" fmla="*/ 292 w 511"/>
                    <a:gd name="T13" fmla="*/ 446 h 947"/>
                    <a:gd name="T14" fmla="*/ 301 w 511"/>
                    <a:gd name="T15" fmla="*/ 527 h 947"/>
                    <a:gd name="T16" fmla="*/ 298 w 511"/>
                    <a:gd name="T17" fmla="*/ 586 h 947"/>
                    <a:gd name="T18" fmla="*/ 272 w 511"/>
                    <a:gd name="T19" fmla="*/ 719 h 947"/>
                    <a:gd name="T20" fmla="*/ 238 w 511"/>
                    <a:gd name="T21" fmla="*/ 827 h 947"/>
                    <a:gd name="T22" fmla="*/ 209 w 511"/>
                    <a:gd name="T23" fmla="*/ 889 h 947"/>
                    <a:gd name="T24" fmla="*/ 202 w 511"/>
                    <a:gd name="T25" fmla="*/ 928 h 947"/>
                    <a:gd name="T26" fmla="*/ 232 w 511"/>
                    <a:gd name="T27" fmla="*/ 928 h 947"/>
                    <a:gd name="T28" fmla="*/ 278 w 511"/>
                    <a:gd name="T29" fmla="*/ 915 h 947"/>
                    <a:gd name="T30" fmla="*/ 292 w 511"/>
                    <a:gd name="T31" fmla="*/ 918 h 947"/>
                    <a:gd name="T32" fmla="*/ 388 w 511"/>
                    <a:gd name="T33" fmla="*/ 924 h 947"/>
                    <a:gd name="T34" fmla="*/ 461 w 511"/>
                    <a:gd name="T35" fmla="*/ 947 h 947"/>
                    <a:gd name="T36" fmla="*/ 487 w 511"/>
                    <a:gd name="T37" fmla="*/ 934 h 947"/>
                    <a:gd name="T38" fmla="*/ 511 w 511"/>
                    <a:gd name="T39" fmla="*/ 885 h 947"/>
                    <a:gd name="T40" fmla="*/ 487 w 511"/>
                    <a:gd name="T41" fmla="*/ 859 h 947"/>
                    <a:gd name="T42" fmla="*/ 378 w 511"/>
                    <a:gd name="T43" fmla="*/ 856 h 947"/>
                    <a:gd name="T44" fmla="*/ 301 w 511"/>
                    <a:gd name="T45" fmla="*/ 866 h 947"/>
                    <a:gd name="T46" fmla="*/ 262 w 511"/>
                    <a:gd name="T47" fmla="*/ 885 h 947"/>
                    <a:gd name="T48" fmla="*/ 268 w 511"/>
                    <a:gd name="T49" fmla="*/ 840 h 947"/>
                    <a:gd name="T50" fmla="*/ 308 w 511"/>
                    <a:gd name="T51" fmla="*/ 771 h 947"/>
                    <a:gd name="T52" fmla="*/ 341 w 511"/>
                    <a:gd name="T53" fmla="*/ 664 h 947"/>
                    <a:gd name="T54" fmla="*/ 368 w 511"/>
                    <a:gd name="T55" fmla="*/ 573 h 947"/>
                    <a:gd name="T56" fmla="*/ 348 w 511"/>
                    <a:gd name="T57" fmla="*/ 469 h 947"/>
                    <a:gd name="T58" fmla="*/ 318 w 511"/>
                    <a:gd name="T59" fmla="*/ 358 h 947"/>
                    <a:gd name="T60" fmla="*/ 258 w 511"/>
                    <a:gd name="T61" fmla="*/ 231 h 947"/>
                    <a:gd name="T62" fmla="*/ 172 w 511"/>
                    <a:gd name="T63" fmla="*/ 114 h 947"/>
                    <a:gd name="T64" fmla="*/ 99 w 511"/>
                    <a:gd name="T65" fmla="*/ 29 h 947"/>
                    <a:gd name="T66" fmla="*/ 59 w 511"/>
                    <a:gd name="T67" fmla="*/ 0 h 9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11"/>
                    <a:gd name="T103" fmla="*/ 0 h 947"/>
                    <a:gd name="T104" fmla="*/ 511 w 511"/>
                    <a:gd name="T105" fmla="*/ 947 h 9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11" h="947">
                      <a:moveTo>
                        <a:pt x="59" y="0"/>
                      </a:moveTo>
                      <a:lnTo>
                        <a:pt x="13" y="0"/>
                      </a:lnTo>
                      <a:lnTo>
                        <a:pt x="0" y="68"/>
                      </a:lnTo>
                      <a:lnTo>
                        <a:pt x="33" y="108"/>
                      </a:lnTo>
                      <a:lnTo>
                        <a:pt x="139" y="202"/>
                      </a:lnTo>
                      <a:lnTo>
                        <a:pt x="232" y="322"/>
                      </a:lnTo>
                      <a:lnTo>
                        <a:pt x="292" y="446"/>
                      </a:lnTo>
                      <a:lnTo>
                        <a:pt x="301" y="527"/>
                      </a:lnTo>
                      <a:lnTo>
                        <a:pt x="298" y="586"/>
                      </a:lnTo>
                      <a:lnTo>
                        <a:pt x="272" y="719"/>
                      </a:lnTo>
                      <a:lnTo>
                        <a:pt x="238" y="827"/>
                      </a:lnTo>
                      <a:lnTo>
                        <a:pt x="209" y="889"/>
                      </a:lnTo>
                      <a:lnTo>
                        <a:pt x="202" y="928"/>
                      </a:lnTo>
                      <a:lnTo>
                        <a:pt x="232" y="928"/>
                      </a:lnTo>
                      <a:lnTo>
                        <a:pt x="278" y="915"/>
                      </a:lnTo>
                      <a:lnTo>
                        <a:pt x="292" y="918"/>
                      </a:lnTo>
                      <a:lnTo>
                        <a:pt x="388" y="924"/>
                      </a:lnTo>
                      <a:lnTo>
                        <a:pt x="461" y="947"/>
                      </a:lnTo>
                      <a:lnTo>
                        <a:pt x="487" y="934"/>
                      </a:lnTo>
                      <a:lnTo>
                        <a:pt x="511" y="885"/>
                      </a:lnTo>
                      <a:lnTo>
                        <a:pt x="487" y="859"/>
                      </a:lnTo>
                      <a:lnTo>
                        <a:pt x="378" y="856"/>
                      </a:lnTo>
                      <a:lnTo>
                        <a:pt x="301" y="866"/>
                      </a:lnTo>
                      <a:lnTo>
                        <a:pt x="262" y="885"/>
                      </a:lnTo>
                      <a:lnTo>
                        <a:pt x="268" y="840"/>
                      </a:lnTo>
                      <a:lnTo>
                        <a:pt x="308" y="771"/>
                      </a:lnTo>
                      <a:lnTo>
                        <a:pt x="341" y="664"/>
                      </a:lnTo>
                      <a:lnTo>
                        <a:pt x="368" y="573"/>
                      </a:lnTo>
                      <a:lnTo>
                        <a:pt x="348" y="469"/>
                      </a:lnTo>
                      <a:lnTo>
                        <a:pt x="318" y="358"/>
                      </a:lnTo>
                      <a:lnTo>
                        <a:pt x="258" y="231"/>
                      </a:lnTo>
                      <a:lnTo>
                        <a:pt x="172" y="114"/>
                      </a:lnTo>
                      <a:lnTo>
                        <a:pt x="99" y="2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9" name="Freeform 168"/>
                <p:cNvSpPr>
                  <a:spLocks/>
                </p:cNvSpPr>
                <p:nvPr/>
              </p:nvSpPr>
              <p:spPr bwMode="auto">
                <a:xfrm>
                  <a:off x="3880" y="2837"/>
                  <a:ext cx="344" cy="965"/>
                </a:xfrm>
                <a:custGeom>
                  <a:avLst/>
                  <a:gdLst>
                    <a:gd name="T0" fmla="*/ 238 w 344"/>
                    <a:gd name="T1" fmla="*/ 0 h 965"/>
                    <a:gd name="T2" fmla="*/ 195 w 344"/>
                    <a:gd name="T3" fmla="*/ 91 h 965"/>
                    <a:gd name="T4" fmla="*/ 165 w 344"/>
                    <a:gd name="T5" fmla="*/ 224 h 965"/>
                    <a:gd name="T6" fmla="*/ 129 w 344"/>
                    <a:gd name="T7" fmla="*/ 371 h 965"/>
                    <a:gd name="T8" fmla="*/ 96 w 344"/>
                    <a:gd name="T9" fmla="*/ 520 h 965"/>
                    <a:gd name="T10" fmla="*/ 96 w 344"/>
                    <a:gd name="T11" fmla="*/ 575 h 965"/>
                    <a:gd name="T12" fmla="*/ 129 w 344"/>
                    <a:gd name="T13" fmla="*/ 673 h 965"/>
                    <a:gd name="T14" fmla="*/ 175 w 344"/>
                    <a:gd name="T15" fmla="*/ 725 h 965"/>
                    <a:gd name="T16" fmla="*/ 218 w 344"/>
                    <a:gd name="T17" fmla="*/ 790 h 965"/>
                    <a:gd name="T18" fmla="*/ 248 w 344"/>
                    <a:gd name="T19" fmla="*/ 838 h 965"/>
                    <a:gd name="T20" fmla="*/ 235 w 344"/>
                    <a:gd name="T21" fmla="*/ 861 h 965"/>
                    <a:gd name="T22" fmla="*/ 159 w 344"/>
                    <a:gd name="T23" fmla="*/ 871 h 965"/>
                    <a:gd name="T24" fmla="*/ 36 w 344"/>
                    <a:gd name="T25" fmla="*/ 890 h 965"/>
                    <a:gd name="T26" fmla="*/ 0 w 344"/>
                    <a:gd name="T27" fmla="*/ 920 h 965"/>
                    <a:gd name="T28" fmla="*/ 30 w 344"/>
                    <a:gd name="T29" fmla="*/ 946 h 965"/>
                    <a:gd name="T30" fmla="*/ 99 w 344"/>
                    <a:gd name="T31" fmla="*/ 965 h 965"/>
                    <a:gd name="T32" fmla="*/ 179 w 344"/>
                    <a:gd name="T33" fmla="*/ 926 h 965"/>
                    <a:gd name="T34" fmla="*/ 238 w 344"/>
                    <a:gd name="T35" fmla="*/ 900 h 965"/>
                    <a:gd name="T36" fmla="*/ 314 w 344"/>
                    <a:gd name="T37" fmla="*/ 890 h 965"/>
                    <a:gd name="T38" fmla="*/ 344 w 344"/>
                    <a:gd name="T39" fmla="*/ 881 h 965"/>
                    <a:gd name="T40" fmla="*/ 334 w 344"/>
                    <a:gd name="T41" fmla="*/ 848 h 965"/>
                    <a:gd name="T42" fmla="*/ 248 w 344"/>
                    <a:gd name="T43" fmla="*/ 764 h 965"/>
                    <a:gd name="T44" fmla="*/ 198 w 344"/>
                    <a:gd name="T45" fmla="*/ 676 h 965"/>
                    <a:gd name="T46" fmla="*/ 155 w 344"/>
                    <a:gd name="T47" fmla="*/ 617 h 965"/>
                    <a:gd name="T48" fmla="*/ 149 w 344"/>
                    <a:gd name="T49" fmla="*/ 559 h 965"/>
                    <a:gd name="T50" fmla="*/ 169 w 344"/>
                    <a:gd name="T51" fmla="*/ 462 h 965"/>
                    <a:gd name="T52" fmla="*/ 215 w 344"/>
                    <a:gd name="T53" fmla="*/ 361 h 965"/>
                    <a:gd name="T54" fmla="*/ 265 w 344"/>
                    <a:gd name="T55" fmla="*/ 189 h 965"/>
                    <a:gd name="T56" fmla="*/ 308 w 344"/>
                    <a:gd name="T57" fmla="*/ 88 h 965"/>
                    <a:gd name="T58" fmla="*/ 304 w 344"/>
                    <a:gd name="T59" fmla="*/ 29 h 965"/>
                    <a:gd name="T60" fmla="*/ 265 w 344"/>
                    <a:gd name="T61" fmla="*/ 0 h 965"/>
                    <a:gd name="T62" fmla="*/ 238 w 344"/>
                    <a:gd name="T63" fmla="*/ 0 h 9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4"/>
                    <a:gd name="T97" fmla="*/ 0 h 965"/>
                    <a:gd name="T98" fmla="*/ 344 w 344"/>
                    <a:gd name="T99" fmla="*/ 965 h 9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4" h="965">
                      <a:moveTo>
                        <a:pt x="238" y="0"/>
                      </a:moveTo>
                      <a:lnTo>
                        <a:pt x="195" y="91"/>
                      </a:lnTo>
                      <a:lnTo>
                        <a:pt x="165" y="224"/>
                      </a:lnTo>
                      <a:lnTo>
                        <a:pt x="129" y="371"/>
                      </a:lnTo>
                      <a:lnTo>
                        <a:pt x="96" y="520"/>
                      </a:lnTo>
                      <a:lnTo>
                        <a:pt x="96" y="575"/>
                      </a:lnTo>
                      <a:lnTo>
                        <a:pt x="129" y="673"/>
                      </a:lnTo>
                      <a:lnTo>
                        <a:pt x="175" y="725"/>
                      </a:lnTo>
                      <a:lnTo>
                        <a:pt x="218" y="790"/>
                      </a:lnTo>
                      <a:lnTo>
                        <a:pt x="248" y="838"/>
                      </a:lnTo>
                      <a:lnTo>
                        <a:pt x="235" y="861"/>
                      </a:lnTo>
                      <a:lnTo>
                        <a:pt x="159" y="871"/>
                      </a:lnTo>
                      <a:lnTo>
                        <a:pt x="36" y="890"/>
                      </a:lnTo>
                      <a:lnTo>
                        <a:pt x="0" y="920"/>
                      </a:lnTo>
                      <a:lnTo>
                        <a:pt x="30" y="946"/>
                      </a:lnTo>
                      <a:lnTo>
                        <a:pt x="99" y="965"/>
                      </a:lnTo>
                      <a:lnTo>
                        <a:pt x="179" y="926"/>
                      </a:lnTo>
                      <a:lnTo>
                        <a:pt x="238" y="900"/>
                      </a:lnTo>
                      <a:lnTo>
                        <a:pt x="314" y="890"/>
                      </a:lnTo>
                      <a:lnTo>
                        <a:pt x="344" y="881"/>
                      </a:lnTo>
                      <a:lnTo>
                        <a:pt x="334" y="848"/>
                      </a:lnTo>
                      <a:lnTo>
                        <a:pt x="248" y="764"/>
                      </a:lnTo>
                      <a:lnTo>
                        <a:pt x="198" y="676"/>
                      </a:lnTo>
                      <a:lnTo>
                        <a:pt x="155" y="617"/>
                      </a:lnTo>
                      <a:lnTo>
                        <a:pt x="149" y="559"/>
                      </a:lnTo>
                      <a:lnTo>
                        <a:pt x="169" y="462"/>
                      </a:lnTo>
                      <a:lnTo>
                        <a:pt x="215" y="361"/>
                      </a:lnTo>
                      <a:lnTo>
                        <a:pt x="265" y="189"/>
                      </a:lnTo>
                      <a:lnTo>
                        <a:pt x="308" y="88"/>
                      </a:lnTo>
                      <a:lnTo>
                        <a:pt x="304" y="29"/>
                      </a:lnTo>
                      <a:lnTo>
                        <a:pt x="265" y="0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7" name="Group 169"/>
              <p:cNvGrpSpPr>
                <a:grpSpLocks/>
              </p:cNvGrpSpPr>
              <p:nvPr/>
            </p:nvGrpSpPr>
            <p:grpSpPr bwMode="auto">
              <a:xfrm flipH="1">
                <a:off x="7026275" y="1698627"/>
                <a:ext cx="534988" cy="762004"/>
                <a:chOff x="3545" y="1480"/>
                <a:chExt cx="1167" cy="2322"/>
              </a:xfrm>
            </p:grpSpPr>
            <p:sp>
              <p:nvSpPr>
                <p:cNvPr id="5158" name="Freeform 170"/>
                <p:cNvSpPr>
                  <a:spLocks/>
                </p:cNvSpPr>
                <p:nvPr/>
              </p:nvSpPr>
              <p:spPr bwMode="auto">
                <a:xfrm>
                  <a:off x="3917" y="1610"/>
                  <a:ext cx="457" cy="507"/>
                </a:xfrm>
                <a:custGeom>
                  <a:avLst/>
                  <a:gdLst>
                    <a:gd name="T0" fmla="*/ 238 w 457"/>
                    <a:gd name="T1" fmla="*/ 117 h 507"/>
                    <a:gd name="T2" fmla="*/ 198 w 457"/>
                    <a:gd name="T3" fmla="*/ 65 h 507"/>
                    <a:gd name="T4" fmla="*/ 142 w 457"/>
                    <a:gd name="T5" fmla="*/ 26 h 507"/>
                    <a:gd name="T6" fmla="*/ 92 w 457"/>
                    <a:gd name="T7" fmla="*/ 0 h 507"/>
                    <a:gd name="T8" fmla="*/ 52 w 457"/>
                    <a:gd name="T9" fmla="*/ 7 h 507"/>
                    <a:gd name="T10" fmla="*/ 23 w 457"/>
                    <a:gd name="T11" fmla="*/ 36 h 507"/>
                    <a:gd name="T12" fmla="*/ 0 w 457"/>
                    <a:gd name="T13" fmla="*/ 124 h 507"/>
                    <a:gd name="T14" fmla="*/ 9 w 457"/>
                    <a:gd name="T15" fmla="*/ 225 h 507"/>
                    <a:gd name="T16" fmla="*/ 33 w 457"/>
                    <a:gd name="T17" fmla="*/ 322 h 507"/>
                    <a:gd name="T18" fmla="*/ 59 w 457"/>
                    <a:gd name="T19" fmla="*/ 397 h 507"/>
                    <a:gd name="T20" fmla="*/ 109 w 457"/>
                    <a:gd name="T21" fmla="*/ 475 h 507"/>
                    <a:gd name="T22" fmla="*/ 152 w 457"/>
                    <a:gd name="T23" fmla="*/ 507 h 507"/>
                    <a:gd name="T24" fmla="*/ 211 w 457"/>
                    <a:gd name="T25" fmla="*/ 507 h 507"/>
                    <a:gd name="T26" fmla="*/ 271 w 457"/>
                    <a:gd name="T27" fmla="*/ 485 h 507"/>
                    <a:gd name="T28" fmla="*/ 301 w 457"/>
                    <a:gd name="T29" fmla="*/ 429 h 507"/>
                    <a:gd name="T30" fmla="*/ 317 w 457"/>
                    <a:gd name="T31" fmla="*/ 358 h 507"/>
                    <a:gd name="T32" fmla="*/ 311 w 457"/>
                    <a:gd name="T33" fmla="*/ 270 h 507"/>
                    <a:gd name="T34" fmla="*/ 450 w 457"/>
                    <a:gd name="T35" fmla="*/ 280 h 507"/>
                    <a:gd name="T36" fmla="*/ 457 w 457"/>
                    <a:gd name="T37" fmla="*/ 241 h 507"/>
                    <a:gd name="T38" fmla="*/ 298 w 457"/>
                    <a:gd name="T39" fmla="*/ 225 h 507"/>
                    <a:gd name="T40" fmla="*/ 258 w 457"/>
                    <a:gd name="T41" fmla="*/ 134 h 507"/>
                    <a:gd name="T42" fmla="*/ 238 w 457"/>
                    <a:gd name="T43" fmla="*/ 117 h 50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7"/>
                    <a:gd name="T67" fmla="*/ 0 h 507"/>
                    <a:gd name="T68" fmla="*/ 457 w 457"/>
                    <a:gd name="T69" fmla="*/ 507 h 50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7" h="507">
                      <a:moveTo>
                        <a:pt x="238" y="117"/>
                      </a:moveTo>
                      <a:lnTo>
                        <a:pt x="198" y="65"/>
                      </a:lnTo>
                      <a:lnTo>
                        <a:pt x="142" y="26"/>
                      </a:lnTo>
                      <a:lnTo>
                        <a:pt x="92" y="0"/>
                      </a:lnTo>
                      <a:lnTo>
                        <a:pt x="52" y="7"/>
                      </a:lnTo>
                      <a:lnTo>
                        <a:pt x="23" y="36"/>
                      </a:lnTo>
                      <a:lnTo>
                        <a:pt x="0" y="124"/>
                      </a:lnTo>
                      <a:lnTo>
                        <a:pt x="9" y="225"/>
                      </a:lnTo>
                      <a:lnTo>
                        <a:pt x="33" y="322"/>
                      </a:lnTo>
                      <a:lnTo>
                        <a:pt x="59" y="397"/>
                      </a:lnTo>
                      <a:lnTo>
                        <a:pt x="109" y="475"/>
                      </a:lnTo>
                      <a:lnTo>
                        <a:pt x="152" y="507"/>
                      </a:lnTo>
                      <a:lnTo>
                        <a:pt x="211" y="507"/>
                      </a:lnTo>
                      <a:lnTo>
                        <a:pt x="271" y="485"/>
                      </a:lnTo>
                      <a:lnTo>
                        <a:pt x="301" y="429"/>
                      </a:lnTo>
                      <a:lnTo>
                        <a:pt x="317" y="358"/>
                      </a:lnTo>
                      <a:lnTo>
                        <a:pt x="311" y="270"/>
                      </a:lnTo>
                      <a:lnTo>
                        <a:pt x="450" y="280"/>
                      </a:lnTo>
                      <a:lnTo>
                        <a:pt x="457" y="241"/>
                      </a:lnTo>
                      <a:lnTo>
                        <a:pt x="298" y="225"/>
                      </a:lnTo>
                      <a:lnTo>
                        <a:pt x="258" y="134"/>
                      </a:lnTo>
                      <a:lnTo>
                        <a:pt x="238" y="117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59" name="Freeform 171"/>
                <p:cNvSpPr>
                  <a:spLocks/>
                </p:cNvSpPr>
                <p:nvPr/>
              </p:nvSpPr>
              <p:spPr bwMode="auto">
                <a:xfrm>
                  <a:off x="3545" y="1480"/>
                  <a:ext cx="526" cy="813"/>
                </a:xfrm>
                <a:custGeom>
                  <a:avLst/>
                  <a:gdLst>
                    <a:gd name="T0" fmla="*/ 307 w 526"/>
                    <a:gd name="T1" fmla="*/ 19 h 813"/>
                    <a:gd name="T2" fmla="*/ 373 w 526"/>
                    <a:gd name="T3" fmla="*/ 0 h 813"/>
                    <a:gd name="T4" fmla="*/ 426 w 526"/>
                    <a:gd name="T5" fmla="*/ 3 h 813"/>
                    <a:gd name="T6" fmla="*/ 466 w 526"/>
                    <a:gd name="T7" fmla="*/ 32 h 813"/>
                    <a:gd name="T8" fmla="*/ 493 w 526"/>
                    <a:gd name="T9" fmla="*/ 78 h 813"/>
                    <a:gd name="T10" fmla="*/ 483 w 526"/>
                    <a:gd name="T11" fmla="*/ 126 h 813"/>
                    <a:gd name="T12" fmla="*/ 446 w 526"/>
                    <a:gd name="T13" fmla="*/ 126 h 813"/>
                    <a:gd name="T14" fmla="*/ 456 w 526"/>
                    <a:gd name="T15" fmla="*/ 87 h 813"/>
                    <a:gd name="T16" fmla="*/ 426 w 526"/>
                    <a:gd name="T17" fmla="*/ 52 h 813"/>
                    <a:gd name="T18" fmla="*/ 397 w 526"/>
                    <a:gd name="T19" fmla="*/ 39 h 813"/>
                    <a:gd name="T20" fmla="*/ 347 w 526"/>
                    <a:gd name="T21" fmla="*/ 52 h 813"/>
                    <a:gd name="T22" fmla="*/ 367 w 526"/>
                    <a:gd name="T23" fmla="*/ 91 h 813"/>
                    <a:gd name="T24" fmla="*/ 373 w 526"/>
                    <a:gd name="T25" fmla="*/ 126 h 813"/>
                    <a:gd name="T26" fmla="*/ 367 w 526"/>
                    <a:gd name="T27" fmla="*/ 156 h 813"/>
                    <a:gd name="T28" fmla="*/ 317 w 526"/>
                    <a:gd name="T29" fmla="*/ 169 h 813"/>
                    <a:gd name="T30" fmla="*/ 264 w 526"/>
                    <a:gd name="T31" fmla="*/ 159 h 813"/>
                    <a:gd name="T32" fmla="*/ 254 w 526"/>
                    <a:gd name="T33" fmla="*/ 136 h 813"/>
                    <a:gd name="T34" fmla="*/ 198 w 526"/>
                    <a:gd name="T35" fmla="*/ 198 h 813"/>
                    <a:gd name="T36" fmla="*/ 165 w 526"/>
                    <a:gd name="T37" fmla="*/ 266 h 813"/>
                    <a:gd name="T38" fmla="*/ 119 w 526"/>
                    <a:gd name="T39" fmla="*/ 354 h 813"/>
                    <a:gd name="T40" fmla="*/ 89 w 526"/>
                    <a:gd name="T41" fmla="*/ 432 h 813"/>
                    <a:gd name="T42" fmla="*/ 76 w 526"/>
                    <a:gd name="T43" fmla="*/ 507 h 813"/>
                    <a:gd name="T44" fmla="*/ 86 w 526"/>
                    <a:gd name="T45" fmla="*/ 546 h 813"/>
                    <a:gd name="T46" fmla="*/ 139 w 526"/>
                    <a:gd name="T47" fmla="*/ 595 h 813"/>
                    <a:gd name="T48" fmla="*/ 248 w 526"/>
                    <a:gd name="T49" fmla="*/ 637 h 813"/>
                    <a:gd name="T50" fmla="*/ 307 w 526"/>
                    <a:gd name="T51" fmla="*/ 656 h 813"/>
                    <a:gd name="T52" fmla="*/ 367 w 526"/>
                    <a:gd name="T53" fmla="*/ 666 h 813"/>
                    <a:gd name="T54" fmla="*/ 456 w 526"/>
                    <a:gd name="T55" fmla="*/ 702 h 813"/>
                    <a:gd name="T56" fmla="*/ 522 w 526"/>
                    <a:gd name="T57" fmla="*/ 725 h 813"/>
                    <a:gd name="T58" fmla="*/ 526 w 526"/>
                    <a:gd name="T59" fmla="*/ 770 h 813"/>
                    <a:gd name="T60" fmla="*/ 493 w 526"/>
                    <a:gd name="T61" fmla="*/ 803 h 813"/>
                    <a:gd name="T62" fmla="*/ 453 w 526"/>
                    <a:gd name="T63" fmla="*/ 813 h 813"/>
                    <a:gd name="T64" fmla="*/ 393 w 526"/>
                    <a:gd name="T65" fmla="*/ 783 h 813"/>
                    <a:gd name="T66" fmla="*/ 254 w 526"/>
                    <a:gd name="T67" fmla="*/ 712 h 813"/>
                    <a:gd name="T68" fmla="*/ 139 w 526"/>
                    <a:gd name="T69" fmla="*/ 663 h 813"/>
                    <a:gd name="T70" fmla="*/ 59 w 526"/>
                    <a:gd name="T71" fmla="*/ 608 h 813"/>
                    <a:gd name="T72" fmla="*/ 6 w 526"/>
                    <a:gd name="T73" fmla="*/ 559 h 813"/>
                    <a:gd name="T74" fmla="*/ 0 w 526"/>
                    <a:gd name="T75" fmla="*/ 500 h 813"/>
                    <a:gd name="T76" fmla="*/ 29 w 526"/>
                    <a:gd name="T77" fmla="*/ 422 h 813"/>
                    <a:gd name="T78" fmla="*/ 89 w 526"/>
                    <a:gd name="T79" fmla="*/ 305 h 813"/>
                    <a:gd name="T80" fmla="*/ 145 w 526"/>
                    <a:gd name="T81" fmla="*/ 208 h 813"/>
                    <a:gd name="T82" fmla="*/ 215 w 526"/>
                    <a:gd name="T83" fmla="*/ 107 h 813"/>
                    <a:gd name="T84" fmla="*/ 268 w 526"/>
                    <a:gd name="T85" fmla="*/ 48 h 813"/>
                    <a:gd name="T86" fmla="*/ 334 w 526"/>
                    <a:gd name="T87" fmla="*/ 19 h 813"/>
                    <a:gd name="T88" fmla="*/ 307 w 526"/>
                    <a:gd name="T89" fmla="*/ 19 h 8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26"/>
                    <a:gd name="T136" fmla="*/ 0 h 813"/>
                    <a:gd name="T137" fmla="*/ 526 w 526"/>
                    <a:gd name="T138" fmla="*/ 813 h 8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26" h="813">
                      <a:moveTo>
                        <a:pt x="307" y="19"/>
                      </a:moveTo>
                      <a:lnTo>
                        <a:pt x="373" y="0"/>
                      </a:lnTo>
                      <a:lnTo>
                        <a:pt x="426" y="3"/>
                      </a:lnTo>
                      <a:lnTo>
                        <a:pt x="466" y="32"/>
                      </a:lnTo>
                      <a:lnTo>
                        <a:pt x="493" y="78"/>
                      </a:lnTo>
                      <a:lnTo>
                        <a:pt x="483" y="126"/>
                      </a:lnTo>
                      <a:lnTo>
                        <a:pt x="446" y="126"/>
                      </a:lnTo>
                      <a:lnTo>
                        <a:pt x="456" y="87"/>
                      </a:lnTo>
                      <a:lnTo>
                        <a:pt x="426" y="52"/>
                      </a:lnTo>
                      <a:lnTo>
                        <a:pt x="397" y="39"/>
                      </a:lnTo>
                      <a:lnTo>
                        <a:pt x="347" y="52"/>
                      </a:lnTo>
                      <a:lnTo>
                        <a:pt x="367" y="91"/>
                      </a:lnTo>
                      <a:lnTo>
                        <a:pt x="373" y="126"/>
                      </a:lnTo>
                      <a:lnTo>
                        <a:pt x="367" y="156"/>
                      </a:lnTo>
                      <a:lnTo>
                        <a:pt x="317" y="169"/>
                      </a:lnTo>
                      <a:lnTo>
                        <a:pt x="264" y="159"/>
                      </a:lnTo>
                      <a:lnTo>
                        <a:pt x="254" y="136"/>
                      </a:lnTo>
                      <a:lnTo>
                        <a:pt x="198" y="198"/>
                      </a:lnTo>
                      <a:lnTo>
                        <a:pt x="165" y="266"/>
                      </a:lnTo>
                      <a:lnTo>
                        <a:pt x="119" y="354"/>
                      </a:lnTo>
                      <a:lnTo>
                        <a:pt x="89" y="432"/>
                      </a:lnTo>
                      <a:lnTo>
                        <a:pt x="76" y="507"/>
                      </a:lnTo>
                      <a:lnTo>
                        <a:pt x="86" y="546"/>
                      </a:lnTo>
                      <a:lnTo>
                        <a:pt x="139" y="595"/>
                      </a:lnTo>
                      <a:lnTo>
                        <a:pt x="248" y="637"/>
                      </a:lnTo>
                      <a:lnTo>
                        <a:pt x="307" y="656"/>
                      </a:lnTo>
                      <a:lnTo>
                        <a:pt x="367" y="666"/>
                      </a:lnTo>
                      <a:lnTo>
                        <a:pt x="456" y="702"/>
                      </a:lnTo>
                      <a:lnTo>
                        <a:pt x="522" y="725"/>
                      </a:lnTo>
                      <a:lnTo>
                        <a:pt x="526" y="770"/>
                      </a:lnTo>
                      <a:lnTo>
                        <a:pt x="493" y="803"/>
                      </a:lnTo>
                      <a:lnTo>
                        <a:pt x="453" y="813"/>
                      </a:lnTo>
                      <a:lnTo>
                        <a:pt x="393" y="783"/>
                      </a:lnTo>
                      <a:lnTo>
                        <a:pt x="254" y="712"/>
                      </a:lnTo>
                      <a:lnTo>
                        <a:pt x="139" y="663"/>
                      </a:lnTo>
                      <a:lnTo>
                        <a:pt x="59" y="608"/>
                      </a:lnTo>
                      <a:lnTo>
                        <a:pt x="6" y="559"/>
                      </a:lnTo>
                      <a:lnTo>
                        <a:pt x="0" y="500"/>
                      </a:lnTo>
                      <a:lnTo>
                        <a:pt x="29" y="422"/>
                      </a:lnTo>
                      <a:lnTo>
                        <a:pt x="89" y="305"/>
                      </a:lnTo>
                      <a:lnTo>
                        <a:pt x="145" y="208"/>
                      </a:lnTo>
                      <a:lnTo>
                        <a:pt x="215" y="107"/>
                      </a:lnTo>
                      <a:lnTo>
                        <a:pt x="268" y="48"/>
                      </a:lnTo>
                      <a:lnTo>
                        <a:pt x="334" y="19"/>
                      </a:lnTo>
                      <a:lnTo>
                        <a:pt x="307" y="19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0" name="Freeform 172"/>
                <p:cNvSpPr>
                  <a:spLocks/>
                </p:cNvSpPr>
                <p:nvPr/>
              </p:nvSpPr>
              <p:spPr bwMode="auto">
                <a:xfrm>
                  <a:off x="4041" y="2154"/>
                  <a:ext cx="275" cy="763"/>
                </a:xfrm>
                <a:custGeom>
                  <a:avLst/>
                  <a:gdLst>
                    <a:gd name="T0" fmla="*/ 17 w 275"/>
                    <a:gd name="T1" fmla="*/ 59 h 763"/>
                    <a:gd name="T2" fmla="*/ 27 w 275"/>
                    <a:gd name="T3" fmla="*/ 20 h 763"/>
                    <a:gd name="T4" fmla="*/ 70 w 275"/>
                    <a:gd name="T5" fmla="*/ 0 h 763"/>
                    <a:gd name="T6" fmla="*/ 109 w 275"/>
                    <a:gd name="T7" fmla="*/ 0 h 763"/>
                    <a:gd name="T8" fmla="*/ 159 w 275"/>
                    <a:gd name="T9" fmla="*/ 29 h 763"/>
                    <a:gd name="T10" fmla="*/ 206 w 275"/>
                    <a:gd name="T11" fmla="*/ 98 h 763"/>
                    <a:gd name="T12" fmla="*/ 239 w 275"/>
                    <a:gd name="T13" fmla="*/ 169 h 763"/>
                    <a:gd name="T14" fmla="*/ 255 w 275"/>
                    <a:gd name="T15" fmla="*/ 266 h 763"/>
                    <a:gd name="T16" fmla="*/ 269 w 275"/>
                    <a:gd name="T17" fmla="*/ 380 h 763"/>
                    <a:gd name="T18" fmla="*/ 275 w 275"/>
                    <a:gd name="T19" fmla="*/ 490 h 763"/>
                    <a:gd name="T20" fmla="*/ 275 w 275"/>
                    <a:gd name="T21" fmla="*/ 633 h 763"/>
                    <a:gd name="T22" fmla="*/ 255 w 275"/>
                    <a:gd name="T23" fmla="*/ 721 h 763"/>
                    <a:gd name="T24" fmla="*/ 219 w 275"/>
                    <a:gd name="T25" fmla="*/ 753 h 763"/>
                    <a:gd name="T26" fmla="*/ 156 w 275"/>
                    <a:gd name="T27" fmla="*/ 763 h 763"/>
                    <a:gd name="T28" fmla="*/ 90 w 275"/>
                    <a:gd name="T29" fmla="*/ 760 h 763"/>
                    <a:gd name="T30" fmla="*/ 56 w 275"/>
                    <a:gd name="T31" fmla="*/ 721 h 763"/>
                    <a:gd name="T32" fmla="*/ 37 w 275"/>
                    <a:gd name="T33" fmla="*/ 653 h 763"/>
                    <a:gd name="T34" fmla="*/ 20 w 275"/>
                    <a:gd name="T35" fmla="*/ 585 h 763"/>
                    <a:gd name="T36" fmla="*/ 7 w 275"/>
                    <a:gd name="T37" fmla="*/ 461 h 763"/>
                    <a:gd name="T38" fmla="*/ 0 w 275"/>
                    <a:gd name="T39" fmla="*/ 322 h 763"/>
                    <a:gd name="T40" fmla="*/ 0 w 275"/>
                    <a:gd name="T41" fmla="*/ 159 h 763"/>
                    <a:gd name="T42" fmla="*/ 17 w 275"/>
                    <a:gd name="T43" fmla="*/ 88 h 763"/>
                    <a:gd name="T44" fmla="*/ 17 w 275"/>
                    <a:gd name="T45" fmla="*/ 59 h 7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5"/>
                    <a:gd name="T70" fmla="*/ 0 h 763"/>
                    <a:gd name="T71" fmla="*/ 275 w 275"/>
                    <a:gd name="T72" fmla="*/ 763 h 76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5" h="763">
                      <a:moveTo>
                        <a:pt x="17" y="59"/>
                      </a:moveTo>
                      <a:lnTo>
                        <a:pt x="27" y="20"/>
                      </a:lnTo>
                      <a:lnTo>
                        <a:pt x="70" y="0"/>
                      </a:lnTo>
                      <a:lnTo>
                        <a:pt x="109" y="0"/>
                      </a:lnTo>
                      <a:lnTo>
                        <a:pt x="159" y="29"/>
                      </a:lnTo>
                      <a:lnTo>
                        <a:pt x="206" y="98"/>
                      </a:lnTo>
                      <a:lnTo>
                        <a:pt x="239" y="169"/>
                      </a:lnTo>
                      <a:lnTo>
                        <a:pt x="255" y="266"/>
                      </a:lnTo>
                      <a:lnTo>
                        <a:pt x="269" y="380"/>
                      </a:lnTo>
                      <a:lnTo>
                        <a:pt x="275" y="490"/>
                      </a:lnTo>
                      <a:lnTo>
                        <a:pt x="275" y="633"/>
                      </a:lnTo>
                      <a:lnTo>
                        <a:pt x="255" y="721"/>
                      </a:lnTo>
                      <a:lnTo>
                        <a:pt x="219" y="753"/>
                      </a:lnTo>
                      <a:lnTo>
                        <a:pt x="156" y="763"/>
                      </a:lnTo>
                      <a:lnTo>
                        <a:pt x="90" y="760"/>
                      </a:lnTo>
                      <a:lnTo>
                        <a:pt x="56" y="721"/>
                      </a:lnTo>
                      <a:lnTo>
                        <a:pt x="37" y="653"/>
                      </a:lnTo>
                      <a:lnTo>
                        <a:pt x="20" y="585"/>
                      </a:lnTo>
                      <a:lnTo>
                        <a:pt x="7" y="461"/>
                      </a:lnTo>
                      <a:lnTo>
                        <a:pt x="0" y="322"/>
                      </a:lnTo>
                      <a:lnTo>
                        <a:pt x="0" y="159"/>
                      </a:lnTo>
                      <a:lnTo>
                        <a:pt x="17" y="88"/>
                      </a:lnTo>
                      <a:lnTo>
                        <a:pt x="17" y="59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1" name="Freeform 173"/>
                <p:cNvSpPr>
                  <a:spLocks/>
                </p:cNvSpPr>
                <p:nvPr/>
              </p:nvSpPr>
              <p:spPr bwMode="auto">
                <a:xfrm>
                  <a:off x="4168" y="2175"/>
                  <a:ext cx="420" cy="586"/>
                </a:xfrm>
                <a:custGeom>
                  <a:avLst/>
                  <a:gdLst>
                    <a:gd name="T0" fmla="*/ 23 w 420"/>
                    <a:gd name="T1" fmla="*/ 0 h 586"/>
                    <a:gd name="T2" fmla="*/ 109 w 420"/>
                    <a:gd name="T3" fmla="*/ 10 h 586"/>
                    <a:gd name="T4" fmla="*/ 198 w 420"/>
                    <a:gd name="T5" fmla="*/ 26 h 586"/>
                    <a:gd name="T6" fmla="*/ 291 w 420"/>
                    <a:gd name="T7" fmla="*/ 78 h 586"/>
                    <a:gd name="T8" fmla="*/ 357 w 420"/>
                    <a:gd name="T9" fmla="*/ 117 h 586"/>
                    <a:gd name="T10" fmla="*/ 400 w 420"/>
                    <a:gd name="T11" fmla="*/ 173 h 586"/>
                    <a:gd name="T12" fmla="*/ 420 w 420"/>
                    <a:gd name="T13" fmla="*/ 205 h 586"/>
                    <a:gd name="T14" fmla="*/ 380 w 420"/>
                    <a:gd name="T15" fmla="*/ 300 h 586"/>
                    <a:gd name="T16" fmla="*/ 317 w 420"/>
                    <a:gd name="T17" fmla="*/ 358 h 586"/>
                    <a:gd name="T18" fmla="*/ 241 w 420"/>
                    <a:gd name="T19" fmla="*/ 400 h 586"/>
                    <a:gd name="T20" fmla="*/ 201 w 420"/>
                    <a:gd name="T21" fmla="*/ 426 h 586"/>
                    <a:gd name="T22" fmla="*/ 132 w 420"/>
                    <a:gd name="T23" fmla="*/ 439 h 586"/>
                    <a:gd name="T24" fmla="*/ 129 w 420"/>
                    <a:gd name="T25" fmla="*/ 465 h 586"/>
                    <a:gd name="T26" fmla="*/ 182 w 420"/>
                    <a:gd name="T27" fmla="*/ 488 h 586"/>
                    <a:gd name="T28" fmla="*/ 258 w 420"/>
                    <a:gd name="T29" fmla="*/ 508 h 586"/>
                    <a:gd name="T30" fmla="*/ 330 w 420"/>
                    <a:gd name="T31" fmla="*/ 547 h 586"/>
                    <a:gd name="T32" fmla="*/ 301 w 420"/>
                    <a:gd name="T33" fmla="*/ 576 h 586"/>
                    <a:gd name="T34" fmla="*/ 271 w 420"/>
                    <a:gd name="T35" fmla="*/ 586 h 586"/>
                    <a:gd name="T36" fmla="*/ 228 w 420"/>
                    <a:gd name="T37" fmla="*/ 543 h 586"/>
                    <a:gd name="T38" fmla="*/ 162 w 420"/>
                    <a:gd name="T39" fmla="*/ 517 h 586"/>
                    <a:gd name="T40" fmla="*/ 109 w 420"/>
                    <a:gd name="T41" fmla="*/ 498 h 586"/>
                    <a:gd name="T42" fmla="*/ 109 w 420"/>
                    <a:gd name="T43" fmla="*/ 459 h 586"/>
                    <a:gd name="T44" fmla="*/ 119 w 420"/>
                    <a:gd name="T45" fmla="*/ 417 h 586"/>
                    <a:gd name="T46" fmla="*/ 152 w 420"/>
                    <a:gd name="T47" fmla="*/ 400 h 586"/>
                    <a:gd name="T48" fmla="*/ 258 w 420"/>
                    <a:gd name="T49" fmla="*/ 358 h 586"/>
                    <a:gd name="T50" fmla="*/ 317 w 420"/>
                    <a:gd name="T51" fmla="*/ 293 h 586"/>
                    <a:gd name="T52" fmla="*/ 360 w 420"/>
                    <a:gd name="T53" fmla="*/ 225 h 586"/>
                    <a:gd name="T54" fmla="*/ 350 w 420"/>
                    <a:gd name="T55" fmla="*/ 192 h 586"/>
                    <a:gd name="T56" fmla="*/ 317 w 420"/>
                    <a:gd name="T57" fmla="*/ 153 h 586"/>
                    <a:gd name="T58" fmla="*/ 238 w 420"/>
                    <a:gd name="T59" fmla="*/ 98 h 586"/>
                    <a:gd name="T60" fmla="*/ 142 w 420"/>
                    <a:gd name="T61" fmla="*/ 78 h 586"/>
                    <a:gd name="T62" fmla="*/ 79 w 420"/>
                    <a:gd name="T63" fmla="*/ 75 h 586"/>
                    <a:gd name="T64" fmla="*/ 23 w 420"/>
                    <a:gd name="T65" fmla="*/ 75 h 586"/>
                    <a:gd name="T66" fmla="*/ 0 w 420"/>
                    <a:gd name="T67" fmla="*/ 39 h 586"/>
                    <a:gd name="T68" fmla="*/ 23 w 420"/>
                    <a:gd name="T69" fmla="*/ 0 h 5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20"/>
                    <a:gd name="T106" fmla="*/ 0 h 586"/>
                    <a:gd name="T107" fmla="*/ 420 w 420"/>
                    <a:gd name="T108" fmla="*/ 586 h 58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20" h="586">
                      <a:moveTo>
                        <a:pt x="23" y="0"/>
                      </a:moveTo>
                      <a:lnTo>
                        <a:pt x="109" y="10"/>
                      </a:lnTo>
                      <a:lnTo>
                        <a:pt x="198" y="26"/>
                      </a:lnTo>
                      <a:lnTo>
                        <a:pt x="291" y="78"/>
                      </a:lnTo>
                      <a:lnTo>
                        <a:pt x="357" y="117"/>
                      </a:lnTo>
                      <a:lnTo>
                        <a:pt x="400" y="173"/>
                      </a:lnTo>
                      <a:lnTo>
                        <a:pt x="420" y="205"/>
                      </a:lnTo>
                      <a:lnTo>
                        <a:pt x="380" y="300"/>
                      </a:lnTo>
                      <a:lnTo>
                        <a:pt x="317" y="358"/>
                      </a:lnTo>
                      <a:lnTo>
                        <a:pt x="241" y="400"/>
                      </a:lnTo>
                      <a:lnTo>
                        <a:pt x="201" y="426"/>
                      </a:lnTo>
                      <a:lnTo>
                        <a:pt x="132" y="439"/>
                      </a:lnTo>
                      <a:lnTo>
                        <a:pt x="129" y="465"/>
                      </a:lnTo>
                      <a:lnTo>
                        <a:pt x="182" y="488"/>
                      </a:lnTo>
                      <a:lnTo>
                        <a:pt x="258" y="508"/>
                      </a:lnTo>
                      <a:lnTo>
                        <a:pt x="330" y="547"/>
                      </a:lnTo>
                      <a:lnTo>
                        <a:pt x="301" y="576"/>
                      </a:lnTo>
                      <a:lnTo>
                        <a:pt x="271" y="586"/>
                      </a:lnTo>
                      <a:lnTo>
                        <a:pt x="228" y="543"/>
                      </a:lnTo>
                      <a:lnTo>
                        <a:pt x="162" y="517"/>
                      </a:lnTo>
                      <a:lnTo>
                        <a:pt x="109" y="498"/>
                      </a:lnTo>
                      <a:lnTo>
                        <a:pt x="109" y="459"/>
                      </a:lnTo>
                      <a:lnTo>
                        <a:pt x="119" y="417"/>
                      </a:lnTo>
                      <a:lnTo>
                        <a:pt x="152" y="400"/>
                      </a:lnTo>
                      <a:lnTo>
                        <a:pt x="258" y="358"/>
                      </a:lnTo>
                      <a:lnTo>
                        <a:pt x="317" y="293"/>
                      </a:lnTo>
                      <a:lnTo>
                        <a:pt x="360" y="225"/>
                      </a:lnTo>
                      <a:lnTo>
                        <a:pt x="350" y="192"/>
                      </a:lnTo>
                      <a:lnTo>
                        <a:pt x="317" y="153"/>
                      </a:lnTo>
                      <a:lnTo>
                        <a:pt x="238" y="98"/>
                      </a:lnTo>
                      <a:lnTo>
                        <a:pt x="142" y="78"/>
                      </a:lnTo>
                      <a:lnTo>
                        <a:pt x="79" y="75"/>
                      </a:lnTo>
                      <a:lnTo>
                        <a:pt x="23" y="75"/>
                      </a:lnTo>
                      <a:lnTo>
                        <a:pt x="0" y="3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2" name="Freeform 174"/>
                <p:cNvSpPr>
                  <a:spLocks/>
                </p:cNvSpPr>
                <p:nvPr/>
              </p:nvSpPr>
              <p:spPr bwMode="auto">
                <a:xfrm>
                  <a:off x="4201" y="2839"/>
                  <a:ext cx="511" cy="947"/>
                </a:xfrm>
                <a:custGeom>
                  <a:avLst/>
                  <a:gdLst>
                    <a:gd name="T0" fmla="*/ 59 w 511"/>
                    <a:gd name="T1" fmla="*/ 0 h 947"/>
                    <a:gd name="T2" fmla="*/ 13 w 511"/>
                    <a:gd name="T3" fmla="*/ 0 h 947"/>
                    <a:gd name="T4" fmla="*/ 0 w 511"/>
                    <a:gd name="T5" fmla="*/ 68 h 947"/>
                    <a:gd name="T6" fmla="*/ 33 w 511"/>
                    <a:gd name="T7" fmla="*/ 108 h 947"/>
                    <a:gd name="T8" fmla="*/ 139 w 511"/>
                    <a:gd name="T9" fmla="*/ 202 h 947"/>
                    <a:gd name="T10" fmla="*/ 232 w 511"/>
                    <a:gd name="T11" fmla="*/ 322 h 947"/>
                    <a:gd name="T12" fmla="*/ 292 w 511"/>
                    <a:gd name="T13" fmla="*/ 446 h 947"/>
                    <a:gd name="T14" fmla="*/ 301 w 511"/>
                    <a:gd name="T15" fmla="*/ 527 h 947"/>
                    <a:gd name="T16" fmla="*/ 298 w 511"/>
                    <a:gd name="T17" fmla="*/ 586 h 947"/>
                    <a:gd name="T18" fmla="*/ 272 w 511"/>
                    <a:gd name="T19" fmla="*/ 719 h 947"/>
                    <a:gd name="T20" fmla="*/ 238 w 511"/>
                    <a:gd name="T21" fmla="*/ 827 h 947"/>
                    <a:gd name="T22" fmla="*/ 209 w 511"/>
                    <a:gd name="T23" fmla="*/ 889 h 947"/>
                    <a:gd name="T24" fmla="*/ 202 w 511"/>
                    <a:gd name="T25" fmla="*/ 928 h 947"/>
                    <a:gd name="T26" fmla="*/ 232 w 511"/>
                    <a:gd name="T27" fmla="*/ 928 h 947"/>
                    <a:gd name="T28" fmla="*/ 278 w 511"/>
                    <a:gd name="T29" fmla="*/ 915 h 947"/>
                    <a:gd name="T30" fmla="*/ 292 w 511"/>
                    <a:gd name="T31" fmla="*/ 918 h 947"/>
                    <a:gd name="T32" fmla="*/ 388 w 511"/>
                    <a:gd name="T33" fmla="*/ 924 h 947"/>
                    <a:gd name="T34" fmla="*/ 461 w 511"/>
                    <a:gd name="T35" fmla="*/ 947 h 947"/>
                    <a:gd name="T36" fmla="*/ 487 w 511"/>
                    <a:gd name="T37" fmla="*/ 934 h 947"/>
                    <a:gd name="T38" fmla="*/ 511 w 511"/>
                    <a:gd name="T39" fmla="*/ 885 h 947"/>
                    <a:gd name="T40" fmla="*/ 487 w 511"/>
                    <a:gd name="T41" fmla="*/ 859 h 947"/>
                    <a:gd name="T42" fmla="*/ 378 w 511"/>
                    <a:gd name="T43" fmla="*/ 856 h 947"/>
                    <a:gd name="T44" fmla="*/ 301 w 511"/>
                    <a:gd name="T45" fmla="*/ 866 h 947"/>
                    <a:gd name="T46" fmla="*/ 262 w 511"/>
                    <a:gd name="T47" fmla="*/ 885 h 947"/>
                    <a:gd name="T48" fmla="*/ 268 w 511"/>
                    <a:gd name="T49" fmla="*/ 840 h 947"/>
                    <a:gd name="T50" fmla="*/ 308 w 511"/>
                    <a:gd name="T51" fmla="*/ 771 h 947"/>
                    <a:gd name="T52" fmla="*/ 341 w 511"/>
                    <a:gd name="T53" fmla="*/ 664 h 947"/>
                    <a:gd name="T54" fmla="*/ 368 w 511"/>
                    <a:gd name="T55" fmla="*/ 573 h 947"/>
                    <a:gd name="T56" fmla="*/ 348 w 511"/>
                    <a:gd name="T57" fmla="*/ 469 h 947"/>
                    <a:gd name="T58" fmla="*/ 318 w 511"/>
                    <a:gd name="T59" fmla="*/ 358 h 947"/>
                    <a:gd name="T60" fmla="*/ 258 w 511"/>
                    <a:gd name="T61" fmla="*/ 231 h 947"/>
                    <a:gd name="T62" fmla="*/ 172 w 511"/>
                    <a:gd name="T63" fmla="*/ 114 h 947"/>
                    <a:gd name="T64" fmla="*/ 99 w 511"/>
                    <a:gd name="T65" fmla="*/ 29 h 947"/>
                    <a:gd name="T66" fmla="*/ 59 w 511"/>
                    <a:gd name="T67" fmla="*/ 0 h 9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11"/>
                    <a:gd name="T103" fmla="*/ 0 h 947"/>
                    <a:gd name="T104" fmla="*/ 511 w 511"/>
                    <a:gd name="T105" fmla="*/ 947 h 9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11" h="947">
                      <a:moveTo>
                        <a:pt x="59" y="0"/>
                      </a:moveTo>
                      <a:lnTo>
                        <a:pt x="13" y="0"/>
                      </a:lnTo>
                      <a:lnTo>
                        <a:pt x="0" y="68"/>
                      </a:lnTo>
                      <a:lnTo>
                        <a:pt x="33" y="108"/>
                      </a:lnTo>
                      <a:lnTo>
                        <a:pt x="139" y="202"/>
                      </a:lnTo>
                      <a:lnTo>
                        <a:pt x="232" y="322"/>
                      </a:lnTo>
                      <a:lnTo>
                        <a:pt x="292" y="446"/>
                      </a:lnTo>
                      <a:lnTo>
                        <a:pt x="301" y="527"/>
                      </a:lnTo>
                      <a:lnTo>
                        <a:pt x="298" y="586"/>
                      </a:lnTo>
                      <a:lnTo>
                        <a:pt x="272" y="719"/>
                      </a:lnTo>
                      <a:lnTo>
                        <a:pt x="238" y="827"/>
                      </a:lnTo>
                      <a:lnTo>
                        <a:pt x="209" y="889"/>
                      </a:lnTo>
                      <a:lnTo>
                        <a:pt x="202" y="928"/>
                      </a:lnTo>
                      <a:lnTo>
                        <a:pt x="232" y="928"/>
                      </a:lnTo>
                      <a:lnTo>
                        <a:pt x="278" y="915"/>
                      </a:lnTo>
                      <a:lnTo>
                        <a:pt x="292" y="918"/>
                      </a:lnTo>
                      <a:lnTo>
                        <a:pt x="388" y="924"/>
                      </a:lnTo>
                      <a:lnTo>
                        <a:pt x="461" y="947"/>
                      </a:lnTo>
                      <a:lnTo>
                        <a:pt x="487" y="934"/>
                      </a:lnTo>
                      <a:lnTo>
                        <a:pt x="511" y="885"/>
                      </a:lnTo>
                      <a:lnTo>
                        <a:pt x="487" y="859"/>
                      </a:lnTo>
                      <a:lnTo>
                        <a:pt x="378" y="856"/>
                      </a:lnTo>
                      <a:lnTo>
                        <a:pt x="301" y="866"/>
                      </a:lnTo>
                      <a:lnTo>
                        <a:pt x="262" y="885"/>
                      </a:lnTo>
                      <a:lnTo>
                        <a:pt x="268" y="840"/>
                      </a:lnTo>
                      <a:lnTo>
                        <a:pt x="308" y="771"/>
                      </a:lnTo>
                      <a:lnTo>
                        <a:pt x="341" y="664"/>
                      </a:lnTo>
                      <a:lnTo>
                        <a:pt x="368" y="573"/>
                      </a:lnTo>
                      <a:lnTo>
                        <a:pt x="348" y="469"/>
                      </a:lnTo>
                      <a:lnTo>
                        <a:pt x="318" y="358"/>
                      </a:lnTo>
                      <a:lnTo>
                        <a:pt x="258" y="231"/>
                      </a:lnTo>
                      <a:lnTo>
                        <a:pt x="172" y="114"/>
                      </a:lnTo>
                      <a:lnTo>
                        <a:pt x="99" y="2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63" name="Freeform 175"/>
                <p:cNvSpPr>
                  <a:spLocks/>
                </p:cNvSpPr>
                <p:nvPr/>
              </p:nvSpPr>
              <p:spPr bwMode="auto">
                <a:xfrm>
                  <a:off x="3880" y="2837"/>
                  <a:ext cx="344" cy="965"/>
                </a:xfrm>
                <a:custGeom>
                  <a:avLst/>
                  <a:gdLst>
                    <a:gd name="T0" fmla="*/ 238 w 344"/>
                    <a:gd name="T1" fmla="*/ 0 h 965"/>
                    <a:gd name="T2" fmla="*/ 195 w 344"/>
                    <a:gd name="T3" fmla="*/ 91 h 965"/>
                    <a:gd name="T4" fmla="*/ 165 w 344"/>
                    <a:gd name="T5" fmla="*/ 224 h 965"/>
                    <a:gd name="T6" fmla="*/ 129 w 344"/>
                    <a:gd name="T7" fmla="*/ 371 h 965"/>
                    <a:gd name="T8" fmla="*/ 96 w 344"/>
                    <a:gd name="T9" fmla="*/ 520 h 965"/>
                    <a:gd name="T10" fmla="*/ 96 w 344"/>
                    <a:gd name="T11" fmla="*/ 575 h 965"/>
                    <a:gd name="T12" fmla="*/ 129 w 344"/>
                    <a:gd name="T13" fmla="*/ 673 h 965"/>
                    <a:gd name="T14" fmla="*/ 175 w 344"/>
                    <a:gd name="T15" fmla="*/ 725 h 965"/>
                    <a:gd name="T16" fmla="*/ 218 w 344"/>
                    <a:gd name="T17" fmla="*/ 790 h 965"/>
                    <a:gd name="T18" fmla="*/ 248 w 344"/>
                    <a:gd name="T19" fmla="*/ 838 h 965"/>
                    <a:gd name="T20" fmla="*/ 235 w 344"/>
                    <a:gd name="T21" fmla="*/ 861 h 965"/>
                    <a:gd name="T22" fmla="*/ 159 w 344"/>
                    <a:gd name="T23" fmla="*/ 871 h 965"/>
                    <a:gd name="T24" fmla="*/ 36 w 344"/>
                    <a:gd name="T25" fmla="*/ 890 h 965"/>
                    <a:gd name="T26" fmla="*/ 0 w 344"/>
                    <a:gd name="T27" fmla="*/ 920 h 965"/>
                    <a:gd name="T28" fmla="*/ 30 w 344"/>
                    <a:gd name="T29" fmla="*/ 946 h 965"/>
                    <a:gd name="T30" fmla="*/ 99 w 344"/>
                    <a:gd name="T31" fmla="*/ 965 h 965"/>
                    <a:gd name="T32" fmla="*/ 179 w 344"/>
                    <a:gd name="T33" fmla="*/ 926 h 965"/>
                    <a:gd name="T34" fmla="*/ 238 w 344"/>
                    <a:gd name="T35" fmla="*/ 900 h 965"/>
                    <a:gd name="T36" fmla="*/ 314 w 344"/>
                    <a:gd name="T37" fmla="*/ 890 h 965"/>
                    <a:gd name="T38" fmla="*/ 344 w 344"/>
                    <a:gd name="T39" fmla="*/ 881 h 965"/>
                    <a:gd name="T40" fmla="*/ 334 w 344"/>
                    <a:gd name="T41" fmla="*/ 848 h 965"/>
                    <a:gd name="T42" fmla="*/ 248 w 344"/>
                    <a:gd name="T43" fmla="*/ 764 h 965"/>
                    <a:gd name="T44" fmla="*/ 198 w 344"/>
                    <a:gd name="T45" fmla="*/ 676 h 965"/>
                    <a:gd name="T46" fmla="*/ 155 w 344"/>
                    <a:gd name="T47" fmla="*/ 617 h 965"/>
                    <a:gd name="T48" fmla="*/ 149 w 344"/>
                    <a:gd name="T49" fmla="*/ 559 h 965"/>
                    <a:gd name="T50" fmla="*/ 169 w 344"/>
                    <a:gd name="T51" fmla="*/ 462 h 965"/>
                    <a:gd name="T52" fmla="*/ 215 w 344"/>
                    <a:gd name="T53" fmla="*/ 361 h 965"/>
                    <a:gd name="T54" fmla="*/ 265 w 344"/>
                    <a:gd name="T55" fmla="*/ 189 h 965"/>
                    <a:gd name="T56" fmla="*/ 308 w 344"/>
                    <a:gd name="T57" fmla="*/ 88 h 965"/>
                    <a:gd name="T58" fmla="*/ 304 w 344"/>
                    <a:gd name="T59" fmla="*/ 29 h 965"/>
                    <a:gd name="T60" fmla="*/ 265 w 344"/>
                    <a:gd name="T61" fmla="*/ 0 h 965"/>
                    <a:gd name="T62" fmla="*/ 238 w 344"/>
                    <a:gd name="T63" fmla="*/ 0 h 9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4"/>
                    <a:gd name="T97" fmla="*/ 0 h 965"/>
                    <a:gd name="T98" fmla="*/ 344 w 344"/>
                    <a:gd name="T99" fmla="*/ 965 h 9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4" h="965">
                      <a:moveTo>
                        <a:pt x="238" y="0"/>
                      </a:moveTo>
                      <a:lnTo>
                        <a:pt x="195" y="91"/>
                      </a:lnTo>
                      <a:lnTo>
                        <a:pt x="165" y="224"/>
                      </a:lnTo>
                      <a:lnTo>
                        <a:pt x="129" y="371"/>
                      </a:lnTo>
                      <a:lnTo>
                        <a:pt x="96" y="520"/>
                      </a:lnTo>
                      <a:lnTo>
                        <a:pt x="96" y="575"/>
                      </a:lnTo>
                      <a:lnTo>
                        <a:pt x="129" y="673"/>
                      </a:lnTo>
                      <a:lnTo>
                        <a:pt x="175" y="725"/>
                      </a:lnTo>
                      <a:lnTo>
                        <a:pt x="218" y="790"/>
                      </a:lnTo>
                      <a:lnTo>
                        <a:pt x="248" y="838"/>
                      </a:lnTo>
                      <a:lnTo>
                        <a:pt x="235" y="861"/>
                      </a:lnTo>
                      <a:lnTo>
                        <a:pt x="159" y="871"/>
                      </a:lnTo>
                      <a:lnTo>
                        <a:pt x="36" y="890"/>
                      </a:lnTo>
                      <a:lnTo>
                        <a:pt x="0" y="920"/>
                      </a:lnTo>
                      <a:lnTo>
                        <a:pt x="30" y="946"/>
                      </a:lnTo>
                      <a:lnTo>
                        <a:pt x="99" y="965"/>
                      </a:lnTo>
                      <a:lnTo>
                        <a:pt x="179" y="926"/>
                      </a:lnTo>
                      <a:lnTo>
                        <a:pt x="238" y="900"/>
                      </a:lnTo>
                      <a:lnTo>
                        <a:pt x="314" y="890"/>
                      </a:lnTo>
                      <a:lnTo>
                        <a:pt x="344" y="881"/>
                      </a:lnTo>
                      <a:lnTo>
                        <a:pt x="334" y="848"/>
                      </a:lnTo>
                      <a:lnTo>
                        <a:pt x="248" y="764"/>
                      </a:lnTo>
                      <a:lnTo>
                        <a:pt x="198" y="676"/>
                      </a:lnTo>
                      <a:lnTo>
                        <a:pt x="155" y="617"/>
                      </a:lnTo>
                      <a:lnTo>
                        <a:pt x="149" y="559"/>
                      </a:lnTo>
                      <a:lnTo>
                        <a:pt x="169" y="462"/>
                      </a:lnTo>
                      <a:lnTo>
                        <a:pt x="215" y="361"/>
                      </a:lnTo>
                      <a:lnTo>
                        <a:pt x="265" y="189"/>
                      </a:lnTo>
                      <a:lnTo>
                        <a:pt x="308" y="88"/>
                      </a:lnTo>
                      <a:lnTo>
                        <a:pt x="304" y="29"/>
                      </a:lnTo>
                      <a:lnTo>
                        <a:pt x="265" y="0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8" name="Group 176"/>
              <p:cNvGrpSpPr>
                <a:grpSpLocks/>
              </p:cNvGrpSpPr>
              <p:nvPr/>
            </p:nvGrpSpPr>
            <p:grpSpPr bwMode="auto">
              <a:xfrm>
                <a:off x="6776356" y="1703386"/>
                <a:ext cx="447676" cy="722313"/>
                <a:chOff x="1257" y="1679"/>
                <a:chExt cx="394" cy="773"/>
              </a:xfrm>
            </p:grpSpPr>
            <p:grpSp>
              <p:nvGrpSpPr>
                <p:cNvPr id="9" name="Group 177"/>
                <p:cNvGrpSpPr>
                  <a:grpSpLocks/>
                </p:cNvGrpSpPr>
                <p:nvPr/>
              </p:nvGrpSpPr>
              <p:grpSpPr bwMode="auto">
                <a:xfrm>
                  <a:off x="1257" y="1679"/>
                  <a:ext cx="394" cy="471"/>
                  <a:chOff x="2208" y="1935"/>
                  <a:chExt cx="622" cy="688"/>
                </a:xfrm>
              </p:grpSpPr>
              <p:sp>
                <p:nvSpPr>
                  <p:cNvPr id="5154" name="Freeform 178"/>
                  <p:cNvSpPr>
                    <a:spLocks/>
                  </p:cNvSpPr>
                  <p:nvPr/>
                </p:nvSpPr>
                <p:spPr bwMode="auto">
                  <a:xfrm>
                    <a:off x="2378" y="2204"/>
                    <a:ext cx="210" cy="402"/>
                  </a:xfrm>
                  <a:custGeom>
                    <a:avLst/>
                    <a:gdLst>
                      <a:gd name="T0" fmla="*/ 43 w 210"/>
                      <a:gd name="T1" fmla="*/ 52 h 402"/>
                      <a:gd name="T2" fmla="*/ 65 w 210"/>
                      <a:gd name="T3" fmla="*/ 27 h 402"/>
                      <a:gd name="T4" fmla="*/ 93 w 210"/>
                      <a:gd name="T5" fmla="*/ 9 h 402"/>
                      <a:gd name="T6" fmla="*/ 117 w 210"/>
                      <a:gd name="T7" fmla="*/ 0 h 402"/>
                      <a:gd name="T8" fmla="*/ 145 w 210"/>
                      <a:gd name="T9" fmla="*/ 2 h 402"/>
                      <a:gd name="T10" fmla="*/ 172 w 210"/>
                      <a:gd name="T11" fmla="*/ 14 h 402"/>
                      <a:gd name="T12" fmla="*/ 187 w 210"/>
                      <a:gd name="T13" fmla="*/ 29 h 402"/>
                      <a:gd name="T14" fmla="*/ 193 w 210"/>
                      <a:gd name="T15" fmla="*/ 49 h 402"/>
                      <a:gd name="T16" fmla="*/ 195 w 210"/>
                      <a:gd name="T17" fmla="*/ 77 h 402"/>
                      <a:gd name="T18" fmla="*/ 185 w 210"/>
                      <a:gd name="T19" fmla="*/ 107 h 402"/>
                      <a:gd name="T20" fmla="*/ 177 w 210"/>
                      <a:gd name="T21" fmla="*/ 147 h 402"/>
                      <a:gd name="T22" fmla="*/ 175 w 210"/>
                      <a:gd name="T23" fmla="*/ 185 h 402"/>
                      <a:gd name="T24" fmla="*/ 183 w 210"/>
                      <a:gd name="T25" fmla="*/ 220 h 402"/>
                      <a:gd name="T26" fmla="*/ 198 w 210"/>
                      <a:gd name="T27" fmla="*/ 258 h 402"/>
                      <a:gd name="T28" fmla="*/ 208 w 210"/>
                      <a:gd name="T29" fmla="*/ 288 h 402"/>
                      <a:gd name="T30" fmla="*/ 210 w 210"/>
                      <a:gd name="T31" fmla="*/ 318 h 402"/>
                      <a:gd name="T32" fmla="*/ 202 w 210"/>
                      <a:gd name="T33" fmla="*/ 347 h 402"/>
                      <a:gd name="T34" fmla="*/ 188 w 210"/>
                      <a:gd name="T35" fmla="*/ 367 h 402"/>
                      <a:gd name="T36" fmla="*/ 168 w 210"/>
                      <a:gd name="T37" fmla="*/ 383 h 402"/>
                      <a:gd name="T38" fmla="*/ 148 w 210"/>
                      <a:gd name="T39" fmla="*/ 397 h 402"/>
                      <a:gd name="T40" fmla="*/ 112 w 210"/>
                      <a:gd name="T41" fmla="*/ 402 h 402"/>
                      <a:gd name="T42" fmla="*/ 80 w 210"/>
                      <a:gd name="T43" fmla="*/ 398 h 402"/>
                      <a:gd name="T44" fmla="*/ 50 w 210"/>
                      <a:gd name="T45" fmla="*/ 380 h 402"/>
                      <a:gd name="T46" fmla="*/ 32 w 210"/>
                      <a:gd name="T47" fmla="*/ 357 h 402"/>
                      <a:gd name="T48" fmla="*/ 20 w 210"/>
                      <a:gd name="T49" fmla="*/ 327 h 402"/>
                      <a:gd name="T50" fmla="*/ 5 w 210"/>
                      <a:gd name="T51" fmla="*/ 282 h 402"/>
                      <a:gd name="T52" fmla="*/ 0 w 210"/>
                      <a:gd name="T53" fmla="*/ 240 h 402"/>
                      <a:gd name="T54" fmla="*/ 0 w 210"/>
                      <a:gd name="T55" fmla="*/ 187 h 402"/>
                      <a:gd name="T56" fmla="*/ 5 w 210"/>
                      <a:gd name="T57" fmla="*/ 139 h 402"/>
                      <a:gd name="T58" fmla="*/ 13 w 210"/>
                      <a:gd name="T59" fmla="*/ 100 h 402"/>
                      <a:gd name="T60" fmla="*/ 28 w 210"/>
                      <a:gd name="T61" fmla="*/ 67 h 402"/>
                      <a:gd name="T62" fmla="*/ 43 w 210"/>
                      <a:gd name="T63" fmla="*/ 52 h 40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10"/>
                      <a:gd name="T97" fmla="*/ 0 h 402"/>
                      <a:gd name="T98" fmla="*/ 210 w 210"/>
                      <a:gd name="T99" fmla="*/ 402 h 40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10" h="402">
                        <a:moveTo>
                          <a:pt x="43" y="52"/>
                        </a:moveTo>
                        <a:lnTo>
                          <a:pt x="65" y="27"/>
                        </a:lnTo>
                        <a:lnTo>
                          <a:pt x="93" y="9"/>
                        </a:lnTo>
                        <a:lnTo>
                          <a:pt x="117" y="0"/>
                        </a:lnTo>
                        <a:lnTo>
                          <a:pt x="145" y="2"/>
                        </a:lnTo>
                        <a:lnTo>
                          <a:pt x="172" y="14"/>
                        </a:lnTo>
                        <a:lnTo>
                          <a:pt x="187" y="29"/>
                        </a:lnTo>
                        <a:lnTo>
                          <a:pt x="193" y="49"/>
                        </a:lnTo>
                        <a:lnTo>
                          <a:pt x="195" y="77"/>
                        </a:lnTo>
                        <a:lnTo>
                          <a:pt x="185" y="107"/>
                        </a:lnTo>
                        <a:lnTo>
                          <a:pt x="177" y="147"/>
                        </a:lnTo>
                        <a:lnTo>
                          <a:pt x="175" y="185"/>
                        </a:lnTo>
                        <a:lnTo>
                          <a:pt x="183" y="220"/>
                        </a:lnTo>
                        <a:lnTo>
                          <a:pt x="198" y="258"/>
                        </a:lnTo>
                        <a:lnTo>
                          <a:pt x="208" y="288"/>
                        </a:lnTo>
                        <a:lnTo>
                          <a:pt x="210" y="318"/>
                        </a:lnTo>
                        <a:lnTo>
                          <a:pt x="202" y="347"/>
                        </a:lnTo>
                        <a:lnTo>
                          <a:pt x="188" y="367"/>
                        </a:lnTo>
                        <a:lnTo>
                          <a:pt x="168" y="383"/>
                        </a:lnTo>
                        <a:lnTo>
                          <a:pt x="148" y="397"/>
                        </a:lnTo>
                        <a:lnTo>
                          <a:pt x="112" y="402"/>
                        </a:lnTo>
                        <a:lnTo>
                          <a:pt x="80" y="398"/>
                        </a:lnTo>
                        <a:lnTo>
                          <a:pt x="50" y="380"/>
                        </a:lnTo>
                        <a:lnTo>
                          <a:pt x="32" y="357"/>
                        </a:lnTo>
                        <a:lnTo>
                          <a:pt x="20" y="327"/>
                        </a:lnTo>
                        <a:lnTo>
                          <a:pt x="5" y="282"/>
                        </a:lnTo>
                        <a:lnTo>
                          <a:pt x="0" y="240"/>
                        </a:lnTo>
                        <a:lnTo>
                          <a:pt x="0" y="187"/>
                        </a:lnTo>
                        <a:lnTo>
                          <a:pt x="5" y="139"/>
                        </a:lnTo>
                        <a:lnTo>
                          <a:pt x="13" y="100"/>
                        </a:lnTo>
                        <a:lnTo>
                          <a:pt x="28" y="67"/>
                        </a:lnTo>
                        <a:lnTo>
                          <a:pt x="43" y="52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55" name="Freeform 179"/>
                  <p:cNvSpPr>
                    <a:spLocks/>
                  </p:cNvSpPr>
                  <p:nvPr/>
                </p:nvSpPr>
                <p:spPr bwMode="auto">
                  <a:xfrm>
                    <a:off x="2208" y="2214"/>
                    <a:ext cx="302" cy="317"/>
                  </a:xfrm>
                  <a:custGeom>
                    <a:avLst/>
                    <a:gdLst>
                      <a:gd name="T0" fmla="*/ 279 w 302"/>
                      <a:gd name="T1" fmla="*/ 0 h 317"/>
                      <a:gd name="T2" fmla="*/ 302 w 302"/>
                      <a:gd name="T3" fmla="*/ 31 h 317"/>
                      <a:gd name="T4" fmla="*/ 258 w 302"/>
                      <a:gd name="T5" fmla="*/ 64 h 317"/>
                      <a:gd name="T6" fmla="*/ 204 w 302"/>
                      <a:gd name="T7" fmla="*/ 54 h 317"/>
                      <a:gd name="T8" fmla="*/ 135 w 302"/>
                      <a:gd name="T9" fmla="*/ 59 h 317"/>
                      <a:gd name="T10" fmla="*/ 64 w 302"/>
                      <a:gd name="T11" fmla="*/ 109 h 317"/>
                      <a:gd name="T12" fmla="*/ 44 w 302"/>
                      <a:gd name="T13" fmla="*/ 157 h 317"/>
                      <a:gd name="T14" fmla="*/ 93 w 302"/>
                      <a:gd name="T15" fmla="*/ 174 h 317"/>
                      <a:gd name="T16" fmla="*/ 171 w 302"/>
                      <a:gd name="T17" fmla="*/ 212 h 317"/>
                      <a:gd name="T18" fmla="*/ 216 w 302"/>
                      <a:gd name="T19" fmla="*/ 216 h 317"/>
                      <a:gd name="T20" fmla="*/ 226 w 302"/>
                      <a:gd name="T21" fmla="*/ 216 h 317"/>
                      <a:gd name="T22" fmla="*/ 237 w 302"/>
                      <a:gd name="T23" fmla="*/ 212 h 317"/>
                      <a:gd name="T24" fmla="*/ 245 w 302"/>
                      <a:gd name="T25" fmla="*/ 214 h 317"/>
                      <a:gd name="T26" fmla="*/ 253 w 302"/>
                      <a:gd name="T27" fmla="*/ 216 h 317"/>
                      <a:gd name="T28" fmla="*/ 261 w 302"/>
                      <a:gd name="T29" fmla="*/ 219 h 317"/>
                      <a:gd name="T30" fmla="*/ 271 w 302"/>
                      <a:gd name="T31" fmla="*/ 224 h 317"/>
                      <a:gd name="T32" fmla="*/ 279 w 302"/>
                      <a:gd name="T33" fmla="*/ 231 h 317"/>
                      <a:gd name="T34" fmla="*/ 284 w 302"/>
                      <a:gd name="T35" fmla="*/ 239 h 317"/>
                      <a:gd name="T36" fmla="*/ 288 w 302"/>
                      <a:gd name="T37" fmla="*/ 251 h 317"/>
                      <a:gd name="T38" fmla="*/ 287 w 302"/>
                      <a:gd name="T39" fmla="*/ 262 h 317"/>
                      <a:gd name="T40" fmla="*/ 279 w 302"/>
                      <a:gd name="T41" fmla="*/ 264 h 317"/>
                      <a:gd name="T42" fmla="*/ 271 w 302"/>
                      <a:gd name="T43" fmla="*/ 261 h 317"/>
                      <a:gd name="T44" fmla="*/ 264 w 302"/>
                      <a:gd name="T45" fmla="*/ 251 h 317"/>
                      <a:gd name="T46" fmla="*/ 254 w 302"/>
                      <a:gd name="T47" fmla="*/ 246 h 317"/>
                      <a:gd name="T48" fmla="*/ 256 w 302"/>
                      <a:gd name="T49" fmla="*/ 256 h 317"/>
                      <a:gd name="T50" fmla="*/ 264 w 302"/>
                      <a:gd name="T51" fmla="*/ 267 h 317"/>
                      <a:gd name="T52" fmla="*/ 271 w 302"/>
                      <a:gd name="T53" fmla="*/ 279 h 317"/>
                      <a:gd name="T54" fmla="*/ 271 w 302"/>
                      <a:gd name="T55" fmla="*/ 291 h 317"/>
                      <a:gd name="T56" fmla="*/ 267 w 302"/>
                      <a:gd name="T57" fmla="*/ 302 h 317"/>
                      <a:gd name="T58" fmla="*/ 256 w 302"/>
                      <a:gd name="T59" fmla="*/ 299 h 317"/>
                      <a:gd name="T60" fmla="*/ 246 w 302"/>
                      <a:gd name="T61" fmla="*/ 289 h 317"/>
                      <a:gd name="T62" fmla="*/ 242 w 302"/>
                      <a:gd name="T63" fmla="*/ 279 h 317"/>
                      <a:gd name="T64" fmla="*/ 239 w 302"/>
                      <a:gd name="T65" fmla="*/ 269 h 317"/>
                      <a:gd name="T66" fmla="*/ 234 w 302"/>
                      <a:gd name="T67" fmla="*/ 276 h 317"/>
                      <a:gd name="T68" fmla="*/ 234 w 302"/>
                      <a:gd name="T69" fmla="*/ 286 h 317"/>
                      <a:gd name="T70" fmla="*/ 235 w 302"/>
                      <a:gd name="T71" fmla="*/ 296 h 317"/>
                      <a:gd name="T72" fmla="*/ 235 w 302"/>
                      <a:gd name="T73" fmla="*/ 309 h 317"/>
                      <a:gd name="T74" fmla="*/ 227 w 302"/>
                      <a:gd name="T75" fmla="*/ 317 h 317"/>
                      <a:gd name="T76" fmla="*/ 218 w 302"/>
                      <a:gd name="T77" fmla="*/ 316 h 317"/>
                      <a:gd name="T78" fmla="*/ 214 w 302"/>
                      <a:gd name="T79" fmla="*/ 304 h 317"/>
                      <a:gd name="T80" fmla="*/ 211 w 302"/>
                      <a:gd name="T81" fmla="*/ 294 h 317"/>
                      <a:gd name="T82" fmla="*/ 208 w 302"/>
                      <a:gd name="T83" fmla="*/ 282 h 317"/>
                      <a:gd name="T84" fmla="*/ 208 w 302"/>
                      <a:gd name="T85" fmla="*/ 272 h 317"/>
                      <a:gd name="T86" fmla="*/ 196 w 302"/>
                      <a:gd name="T87" fmla="*/ 246 h 317"/>
                      <a:gd name="T88" fmla="*/ 117 w 302"/>
                      <a:gd name="T89" fmla="*/ 216 h 317"/>
                      <a:gd name="T90" fmla="*/ 31 w 302"/>
                      <a:gd name="T91" fmla="*/ 201 h 317"/>
                      <a:gd name="T92" fmla="*/ 4 w 302"/>
                      <a:gd name="T93" fmla="*/ 186 h 317"/>
                      <a:gd name="T94" fmla="*/ 3 w 302"/>
                      <a:gd name="T95" fmla="*/ 142 h 317"/>
                      <a:gd name="T96" fmla="*/ 49 w 302"/>
                      <a:gd name="T97" fmla="*/ 74 h 317"/>
                      <a:gd name="T98" fmla="*/ 133 w 302"/>
                      <a:gd name="T99" fmla="*/ 24 h 317"/>
                      <a:gd name="T100" fmla="*/ 212 w 302"/>
                      <a:gd name="T101" fmla="*/ 2 h 31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02"/>
                      <a:gd name="T154" fmla="*/ 0 h 317"/>
                      <a:gd name="T155" fmla="*/ 302 w 302"/>
                      <a:gd name="T156" fmla="*/ 317 h 31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02" h="317">
                        <a:moveTo>
                          <a:pt x="231" y="2"/>
                        </a:moveTo>
                        <a:lnTo>
                          <a:pt x="279" y="0"/>
                        </a:lnTo>
                        <a:lnTo>
                          <a:pt x="298" y="11"/>
                        </a:lnTo>
                        <a:lnTo>
                          <a:pt x="302" y="31"/>
                        </a:lnTo>
                        <a:lnTo>
                          <a:pt x="283" y="52"/>
                        </a:lnTo>
                        <a:lnTo>
                          <a:pt x="258" y="64"/>
                        </a:lnTo>
                        <a:lnTo>
                          <a:pt x="233" y="64"/>
                        </a:lnTo>
                        <a:lnTo>
                          <a:pt x="204" y="54"/>
                        </a:lnTo>
                        <a:lnTo>
                          <a:pt x="170" y="51"/>
                        </a:lnTo>
                        <a:lnTo>
                          <a:pt x="135" y="59"/>
                        </a:lnTo>
                        <a:lnTo>
                          <a:pt x="94" y="81"/>
                        </a:lnTo>
                        <a:lnTo>
                          <a:pt x="64" y="109"/>
                        </a:lnTo>
                        <a:lnTo>
                          <a:pt x="45" y="137"/>
                        </a:lnTo>
                        <a:lnTo>
                          <a:pt x="44" y="157"/>
                        </a:lnTo>
                        <a:lnTo>
                          <a:pt x="54" y="166"/>
                        </a:lnTo>
                        <a:lnTo>
                          <a:pt x="93" y="174"/>
                        </a:lnTo>
                        <a:lnTo>
                          <a:pt x="140" y="194"/>
                        </a:lnTo>
                        <a:lnTo>
                          <a:pt x="171" y="212"/>
                        </a:lnTo>
                        <a:lnTo>
                          <a:pt x="199" y="217"/>
                        </a:lnTo>
                        <a:lnTo>
                          <a:pt x="216" y="216"/>
                        </a:lnTo>
                        <a:lnTo>
                          <a:pt x="222" y="216"/>
                        </a:lnTo>
                        <a:lnTo>
                          <a:pt x="226" y="216"/>
                        </a:lnTo>
                        <a:lnTo>
                          <a:pt x="231" y="214"/>
                        </a:lnTo>
                        <a:lnTo>
                          <a:pt x="237" y="212"/>
                        </a:lnTo>
                        <a:lnTo>
                          <a:pt x="241" y="214"/>
                        </a:lnTo>
                        <a:lnTo>
                          <a:pt x="245" y="214"/>
                        </a:lnTo>
                        <a:lnTo>
                          <a:pt x="249" y="216"/>
                        </a:lnTo>
                        <a:lnTo>
                          <a:pt x="253" y="216"/>
                        </a:lnTo>
                        <a:lnTo>
                          <a:pt x="257" y="217"/>
                        </a:lnTo>
                        <a:lnTo>
                          <a:pt x="261" y="219"/>
                        </a:lnTo>
                        <a:lnTo>
                          <a:pt x="267" y="221"/>
                        </a:lnTo>
                        <a:lnTo>
                          <a:pt x="271" y="224"/>
                        </a:lnTo>
                        <a:lnTo>
                          <a:pt x="275" y="226"/>
                        </a:lnTo>
                        <a:lnTo>
                          <a:pt x="279" y="231"/>
                        </a:lnTo>
                        <a:lnTo>
                          <a:pt x="283" y="234"/>
                        </a:lnTo>
                        <a:lnTo>
                          <a:pt x="284" y="239"/>
                        </a:lnTo>
                        <a:lnTo>
                          <a:pt x="287" y="246"/>
                        </a:lnTo>
                        <a:lnTo>
                          <a:pt x="288" y="251"/>
                        </a:lnTo>
                        <a:lnTo>
                          <a:pt x="290" y="257"/>
                        </a:lnTo>
                        <a:lnTo>
                          <a:pt x="287" y="262"/>
                        </a:lnTo>
                        <a:lnTo>
                          <a:pt x="283" y="262"/>
                        </a:lnTo>
                        <a:lnTo>
                          <a:pt x="279" y="264"/>
                        </a:lnTo>
                        <a:lnTo>
                          <a:pt x="275" y="264"/>
                        </a:lnTo>
                        <a:lnTo>
                          <a:pt x="271" y="261"/>
                        </a:lnTo>
                        <a:lnTo>
                          <a:pt x="267" y="256"/>
                        </a:lnTo>
                        <a:lnTo>
                          <a:pt x="264" y="251"/>
                        </a:lnTo>
                        <a:lnTo>
                          <a:pt x="258" y="246"/>
                        </a:lnTo>
                        <a:lnTo>
                          <a:pt x="254" y="246"/>
                        </a:lnTo>
                        <a:lnTo>
                          <a:pt x="253" y="251"/>
                        </a:lnTo>
                        <a:lnTo>
                          <a:pt x="256" y="256"/>
                        </a:lnTo>
                        <a:lnTo>
                          <a:pt x="260" y="259"/>
                        </a:lnTo>
                        <a:lnTo>
                          <a:pt x="264" y="267"/>
                        </a:lnTo>
                        <a:lnTo>
                          <a:pt x="268" y="272"/>
                        </a:lnTo>
                        <a:lnTo>
                          <a:pt x="271" y="279"/>
                        </a:lnTo>
                        <a:lnTo>
                          <a:pt x="272" y="284"/>
                        </a:lnTo>
                        <a:lnTo>
                          <a:pt x="271" y="291"/>
                        </a:lnTo>
                        <a:lnTo>
                          <a:pt x="269" y="296"/>
                        </a:lnTo>
                        <a:lnTo>
                          <a:pt x="267" y="302"/>
                        </a:lnTo>
                        <a:lnTo>
                          <a:pt x="261" y="302"/>
                        </a:lnTo>
                        <a:lnTo>
                          <a:pt x="256" y="299"/>
                        </a:lnTo>
                        <a:lnTo>
                          <a:pt x="250" y="294"/>
                        </a:lnTo>
                        <a:lnTo>
                          <a:pt x="246" y="289"/>
                        </a:lnTo>
                        <a:lnTo>
                          <a:pt x="244" y="284"/>
                        </a:lnTo>
                        <a:lnTo>
                          <a:pt x="242" y="279"/>
                        </a:lnTo>
                        <a:lnTo>
                          <a:pt x="239" y="274"/>
                        </a:lnTo>
                        <a:lnTo>
                          <a:pt x="239" y="269"/>
                        </a:lnTo>
                        <a:lnTo>
                          <a:pt x="235" y="271"/>
                        </a:lnTo>
                        <a:lnTo>
                          <a:pt x="234" y="276"/>
                        </a:lnTo>
                        <a:lnTo>
                          <a:pt x="234" y="281"/>
                        </a:lnTo>
                        <a:lnTo>
                          <a:pt x="234" y="286"/>
                        </a:lnTo>
                        <a:lnTo>
                          <a:pt x="235" y="291"/>
                        </a:lnTo>
                        <a:lnTo>
                          <a:pt x="235" y="296"/>
                        </a:lnTo>
                        <a:lnTo>
                          <a:pt x="235" y="302"/>
                        </a:lnTo>
                        <a:lnTo>
                          <a:pt x="235" y="309"/>
                        </a:lnTo>
                        <a:lnTo>
                          <a:pt x="231" y="314"/>
                        </a:lnTo>
                        <a:lnTo>
                          <a:pt x="227" y="317"/>
                        </a:lnTo>
                        <a:lnTo>
                          <a:pt x="223" y="317"/>
                        </a:lnTo>
                        <a:lnTo>
                          <a:pt x="218" y="316"/>
                        </a:lnTo>
                        <a:lnTo>
                          <a:pt x="215" y="309"/>
                        </a:lnTo>
                        <a:lnTo>
                          <a:pt x="214" y="304"/>
                        </a:lnTo>
                        <a:lnTo>
                          <a:pt x="212" y="299"/>
                        </a:lnTo>
                        <a:lnTo>
                          <a:pt x="211" y="294"/>
                        </a:lnTo>
                        <a:lnTo>
                          <a:pt x="208" y="287"/>
                        </a:lnTo>
                        <a:lnTo>
                          <a:pt x="208" y="282"/>
                        </a:lnTo>
                        <a:lnTo>
                          <a:pt x="208" y="277"/>
                        </a:lnTo>
                        <a:lnTo>
                          <a:pt x="208" y="272"/>
                        </a:lnTo>
                        <a:lnTo>
                          <a:pt x="208" y="267"/>
                        </a:lnTo>
                        <a:lnTo>
                          <a:pt x="196" y="246"/>
                        </a:lnTo>
                        <a:lnTo>
                          <a:pt x="163" y="237"/>
                        </a:lnTo>
                        <a:lnTo>
                          <a:pt x="117" y="216"/>
                        </a:lnTo>
                        <a:lnTo>
                          <a:pt x="69" y="202"/>
                        </a:lnTo>
                        <a:lnTo>
                          <a:pt x="31" y="201"/>
                        </a:lnTo>
                        <a:lnTo>
                          <a:pt x="8" y="194"/>
                        </a:lnTo>
                        <a:lnTo>
                          <a:pt x="4" y="186"/>
                        </a:lnTo>
                        <a:lnTo>
                          <a:pt x="0" y="171"/>
                        </a:lnTo>
                        <a:lnTo>
                          <a:pt x="3" y="142"/>
                        </a:lnTo>
                        <a:lnTo>
                          <a:pt x="22" y="104"/>
                        </a:lnTo>
                        <a:lnTo>
                          <a:pt x="49" y="74"/>
                        </a:lnTo>
                        <a:lnTo>
                          <a:pt x="86" y="44"/>
                        </a:lnTo>
                        <a:lnTo>
                          <a:pt x="133" y="24"/>
                        </a:lnTo>
                        <a:lnTo>
                          <a:pt x="181" y="11"/>
                        </a:lnTo>
                        <a:lnTo>
                          <a:pt x="212" y="2"/>
                        </a:lnTo>
                        <a:lnTo>
                          <a:pt x="231" y="2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56" name="Freeform 180"/>
                  <p:cNvSpPr>
                    <a:spLocks/>
                  </p:cNvSpPr>
                  <p:nvPr/>
                </p:nvSpPr>
                <p:spPr bwMode="auto">
                  <a:xfrm>
                    <a:off x="2500" y="2217"/>
                    <a:ext cx="330" cy="406"/>
                  </a:xfrm>
                  <a:custGeom>
                    <a:avLst/>
                    <a:gdLst>
                      <a:gd name="T0" fmla="*/ 60 w 330"/>
                      <a:gd name="T1" fmla="*/ 9 h 406"/>
                      <a:gd name="T2" fmla="*/ 97 w 330"/>
                      <a:gd name="T3" fmla="*/ 65 h 406"/>
                      <a:gd name="T4" fmla="*/ 160 w 330"/>
                      <a:gd name="T5" fmla="*/ 187 h 406"/>
                      <a:gd name="T6" fmla="*/ 245 w 330"/>
                      <a:gd name="T7" fmla="*/ 279 h 406"/>
                      <a:gd name="T8" fmla="*/ 273 w 330"/>
                      <a:gd name="T9" fmla="*/ 301 h 406"/>
                      <a:gd name="T10" fmla="*/ 283 w 330"/>
                      <a:gd name="T11" fmla="*/ 304 h 406"/>
                      <a:gd name="T12" fmla="*/ 293 w 330"/>
                      <a:gd name="T13" fmla="*/ 304 h 406"/>
                      <a:gd name="T14" fmla="*/ 303 w 330"/>
                      <a:gd name="T15" fmla="*/ 307 h 406"/>
                      <a:gd name="T16" fmla="*/ 315 w 330"/>
                      <a:gd name="T17" fmla="*/ 316 h 406"/>
                      <a:gd name="T18" fmla="*/ 323 w 330"/>
                      <a:gd name="T19" fmla="*/ 326 h 406"/>
                      <a:gd name="T20" fmla="*/ 327 w 330"/>
                      <a:gd name="T21" fmla="*/ 337 h 406"/>
                      <a:gd name="T22" fmla="*/ 330 w 330"/>
                      <a:gd name="T23" fmla="*/ 347 h 406"/>
                      <a:gd name="T24" fmla="*/ 328 w 330"/>
                      <a:gd name="T25" fmla="*/ 357 h 406"/>
                      <a:gd name="T26" fmla="*/ 320 w 330"/>
                      <a:gd name="T27" fmla="*/ 366 h 406"/>
                      <a:gd name="T28" fmla="*/ 310 w 330"/>
                      <a:gd name="T29" fmla="*/ 366 h 406"/>
                      <a:gd name="T30" fmla="*/ 298 w 330"/>
                      <a:gd name="T31" fmla="*/ 359 h 406"/>
                      <a:gd name="T32" fmla="*/ 297 w 330"/>
                      <a:gd name="T33" fmla="*/ 349 h 406"/>
                      <a:gd name="T34" fmla="*/ 295 w 330"/>
                      <a:gd name="T35" fmla="*/ 339 h 406"/>
                      <a:gd name="T36" fmla="*/ 288 w 330"/>
                      <a:gd name="T37" fmla="*/ 331 h 406"/>
                      <a:gd name="T38" fmla="*/ 277 w 330"/>
                      <a:gd name="T39" fmla="*/ 331 h 406"/>
                      <a:gd name="T40" fmla="*/ 270 w 330"/>
                      <a:gd name="T41" fmla="*/ 341 h 406"/>
                      <a:gd name="T42" fmla="*/ 267 w 330"/>
                      <a:gd name="T43" fmla="*/ 351 h 406"/>
                      <a:gd name="T44" fmla="*/ 273 w 330"/>
                      <a:gd name="T45" fmla="*/ 361 h 406"/>
                      <a:gd name="T46" fmla="*/ 288 w 330"/>
                      <a:gd name="T47" fmla="*/ 367 h 406"/>
                      <a:gd name="T48" fmla="*/ 300 w 330"/>
                      <a:gd name="T49" fmla="*/ 372 h 406"/>
                      <a:gd name="T50" fmla="*/ 310 w 330"/>
                      <a:gd name="T51" fmla="*/ 377 h 406"/>
                      <a:gd name="T52" fmla="*/ 313 w 330"/>
                      <a:gd name="T53" fmla="*/ 387 h 406"/>
                      <a:gd name="T54" fmla="*/ 310 w 330"/>
                      <a:gd name="T55" fmla="*/ 397 h 406"/>
                      <a:gd name="T56" fmla="*/ 302 w 330"/>
                      <a:gd name="T57" fmla="*/ 404 h 406"/>
                      <a:gd name="T58" fmla="*/ 287 w 330"/>
                      <a:gd name="T59" fmla="*/ 406 h 406"/>
                      <a:gd name="T60" fmla="*/ 275 w 330"/>
                      <a:gd name="T61" fmla="*/ 404 h 406"/>
                      <a:gd name="T62" fmla="*/ 263 w 330"/>
                      <a:gd name="T63" fmla="*/ 399 h 406"/>
                      <a:gd name="T64" fmla="*/ 253 w 330"/>
                      <a:gd name="T65" fmla="*/ 391 h 406"/>
                      <a:gd name="T66" fmla="*/ 243 w 330"/>
                      <a:gd name="T67" fmla="*/ 386 h 406"/>
                      <a:gd name="T68" fmla="*/ 230 w 330"/>
                      <a:gd name="T69" fmla="*/ 317 h 406"/>
                      <a:gd name="T70" fmla="*/ 175 w 330"/>
                      <a:gd name="T71" fmla="*/ 247 h 406"/>
                      <a:gd name="T72" fmla="*/ 115 w 330"/>
                      <a:gd name="T73" fmla="*/ 184 h 406"/>
                      <a:gd name="T74" fmla="*/ 65 w 330"/>
                      <a:gd name="T75" fmla="*/ 107 h 406"/>
                      <a:gd name="T76" fmla="*/ 10 w 330"/>
                      <a:gd name="T77" fmla="*/ 65 h 406"/>
                      <a:gd name="T78" fmla="*/ 2 w 330"/>
                      <a:gd name="T79" fmla="*/ 20 h 406"/>
                      <a:gd name="T80" fmla="*/ 35 w 330"/>
                      <a:gd name="T81" fmla="*/ 0 h 40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30"/>
                      <a:gd name="T124" fmla="*/ 0 h 406"/>
                      <a:gd name="T125" fmla="*/ 330 w 330"/>
                      <a:gd name="T126" fmla="*/ 406 h 40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30" h="406">
                        <a:moveTo>
                          <a:pt x="35" y="0"/>
                        </a:moveTo>
                        <a:lnTo>
                          <a:pt x="60" y="9"/>
                        </a:lnTo>
                        <a:lnTo>
                          <a:pt x="75" y="27"/>
                        </a:lnTo>
                        <a:lnTo>
                          <a:pt x="97" y="65"/>
                        </a:lnTo>
                        <a:lnTo>
                          <a:pt x="125" y="127"/>
                        </a:lnTo>
                        <a:lnTo>
                          <a:pt x="160" y="187"/>
                        </a:lnTo>
                        <a:lnTo>
                          <a:pt x="210" y="244"/>
                        </a:lnTo>
                        <a:lnTo>
                          <a:pt x="245" y="279"/>
                        </a:lnTo>
                        <a:lnTo>
                          <a:pt x="268" y="301"/>
                        </a:lnTo>
                        <a:lnTo>
                          <a:pt x="273" y="301"/>
                        </a:lnTo>
                        <a:lnTo>
                          <a:pt x="278" y="302"/>
                        </a:lnTo>
                        <a:lnTo>
                          <a:pt x="283" y="304"/>
                        </a:lnTo>
                        <a:lnTo>
                          <a:pt x="288" y="304"/>
                        </a:lnTo>
                        <a:lnTo>
                          <a:pt x="293" y="304"/>
                        </a:lnTo>
                        <a:lnTo>
                          <a:pt x="298" y="306"/>
                        </a:lnTo>
                        <a:lnTo>
                          <a:pt x="303" y="307"/>
                        </a:lnTo>
                        <a:lnTo>
                          <a:pt x="310" y="311"/>
                        </a:lnTo>
                        <a:lnTo>
                          <a:pt x="315" y="316"/>
                        </a:lnTo>
                        <a:lnTo>
                          <a:pt x="320" y="321"/>
                        </a:lnTo>
                        <a:lnTo>
                          <a:pt x="323" y="326"/>
                        </a:lnTo>
                        <a:lnTo>
                          <a:pt x="327" y="332"/>
                        </a:lnTo>
                        <a:lnTo>
                          <a:pt x="327" y="337"/>
                        </a:lnTo>
                        <a:lnTo>
                          <a:pt x="330" y="342"/>
                        </a:lnTo>
                        <a:lnTo>
                          <a:pt x="330" y="347"/>
                        </a:lnTo>
                        <a:lnTo>
                          <a:pt x="330" y="352"/>
                        </a:lnTo>
                        <a:lnTo>
                          <a:pt x="328" y="357"/>
                        </a:lnTo>
                        <a:lnTo>
                          <a:pt x="325" y="362"/>
                        </a:lnTo>
                        <a:lnTo>
                          <a:pt x="320" y="366"/>
                        </a:lnTo>
                        <a:lnTo>
                          <a:pt x="315" y="366"/>
                        </a:lnTo>
                        <a:lnTo>
                          <a:pt x="310" y="366"/>
                        </a:lnTo>
                        <a:lnTo>
                          <a:pt x="303" y="364"/>
                        </a:lnTo>
                        <a:lnTo>
                          <a:pt x="298" y="359"/>
                        </a:lnTo>
                        <a:lnTo>
                          <a:pt x="297" y="354"/>
                        </a:lnTo>
                        <a:lnTo>
                          <a:pt x="297" y="349"/>
                        </a:lnTo>
                        <a:lnTo>
                          <a:pt x="297" y="344"/>
                        </a:lnTo>
                        <a:lnTo>
                          <a:pt x="295" y="339"/>
                        </a:lnTo>
                        <a:lnTo>
                          <a:pt x="293" y="334"/>
                        </a:lnTo>
                        <a:lnTo>
                          <a:pt x="288" y="331"/>
                        </a:lnTo>
                        <a:lnTo>
                          <a:pt x="283" y="331"/>
                        </a:lnTo>
                        <a:lnTo>
                          <a:pt x="277" y="331"/>
                        </a:lnTo>
                        <a:lnTo>
                          <a:pt x="270" y="336"/>
                        </a:lnTo>
                        <a:lnTo>
                          <a:pt x="270" y="341"/>
                        </a:lnTo>
                        <a:lnTo>
                          <a:pt x="267" y="346"/>
                        </a:lnTo>
                        <a:lnTo>
                          <a:pt x="267" y="351"/>
                        </a:lnTo>
                        <a:lnTo>
                          <a:pt x="270" y="356"/>
                        </a:lnTo>
                        <a:lnTo>
                          <a:pt x="273" y="361"/>
                        </a:lnTo>
                        <a:lnTo>
                          <a:pt x="280" y="362"/>
                        </a:lnTo>
                        <a:lnTo>
                          <a:pt x="288" y="367"/>
                        </a:lnTo>
                        <a:lnTo>
                          <a:pt x="293" y="371"/>
                        </a:lnTo>
                        <a:lnTo>
                          <a:pt x="300" y="372"/>
                        </a:lnTo>
                        <a:lnTo>
                          <a:pt x="305" y="374"/>
                        </a:lnTo>
                        <a:lnTo>
                          <a:pt x="310" y="377"/>
                        </a:lnTo>
                        <a:lnTo>
                          <a:pt x="313" y="382"/>
                        </a:lnTo>
                        <a:lnTo>
                          <a:pt x="313" y="387"/>
                        </a:lnTo>
                        <a:lnTo>
                          <a:pt x="312" y="392"/>
                        </a:lnTo>
                        <a:lnTo>
                          <a:pt x="310" y="397"/>
                        </a:lnTo>
                        <a:lnTo>
                          <a:pt x="307" y="402"/>
                        </a:lnTo>
                        <a:lnTo>
                          <a:pt x="302" y="404"/>
                        </a:lnTo>
                        <a:lnTo>
                          <a:pt x="293" y="404"/>
                        </a:lnTo>
                        <a:lnTo>
                          <a:pt x="287" y="406"/>
                        </a:lnTo>
                        <a:lnTo>
                          <a:pt x="280" y="406"/>
                        </a:lnTo>
                        <a:lnTo>
                          <a:pt x="275" y="404"/>
                        </a:lnTo>
                        <a:lnTo>
                          <a:pt x="270" y="401"/>
                        </a:lnTo>
                        <a:lnTo>
                          <a:pt x="263" y="399"/>
                        </a:lnTo>
                        <a:lnTo>
                          <a:pt x="258" y="396"/>
                        </a:lnTo>
                        <a:lnTo>
                          <a:pt x="253" y="391"/>
                        </a:lnTo>
                        <a:lnTo>
                          <a:pt x="248" y="389"/>
                        </a:lnTo>
                        <a:lnTo>
                          <a:pt x="243" y="386"/>
                        </a:lnTo>
                        <a:lnTo>
                          <a:pt x="233" y="362"/>
                        </a:lnTo>
                        <a:lnTo>
                          <a:pt x="230" y="317"/>
                        </a:lnTo>
                        <a:lnTo>
                          <a:pt x="217" y="291"/>
                        </a:lnTo>
                        <a:lnTo>
                          <a:pt x="175" y="247"/>
                        </a:lnTo>
                        <a:lnTo>
                          <a:pt x="140" y="219"/>
                        </a:lnTo>
                        <a:lnTo>
                          <a:pt x="115" y="184"/>
                        </a:lnTo>
                        <a:lnTo>
                          <a:pt x="90" y="140"/>
                        </a:lnTo>
                        <a:lnTo>
                          <a:pt x="65" y="107"/>
                        </a:lnTo>
                        <a:lnTo>
                          <a:pt x="37" y="84"/>
                        </a:lnTo>
                        <a:lnTo>
                          <a:pt x="10" y="65"/>
                        </a:lnTo>
                        <a:lnTo>
                          <a:pt x="0" y="46"/>
                        </a:lnTo>
                        <a:lnTo>
                          <a:pt x="2" y="20"/>
                        </a:lnTo>
                        <a:lnTo>
                          <a:pt x="17" y="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57" name="Freeform 181"/>
                  <p:cNvSpPr>
                    <a:spLocks/>
                  </p:cNvSpPr>
                  <p:nvPr/>
                </p:nvSpPr>
                <p:spPr bwMode="auto">
                  <a:xfrm>
                    <a:off x="2452" y="1935"/>
                    <a:ext cx="278" cy="248"/>
                  </a:xfrm>
                  <a:custGeom>
                    <a:avLst/>
                    <a:gdLst>
                      <a:gd name="T0" fmla="*/ 209 w 278"/>
                      <a:gd name="T1" fmla="*/ 93 h 248"/>
                      <a:gd name="T2" fmla="*/ 204 w 278"/>
                      <a:gd name="T3" fmla="*/ 62 h 248"/>
                      <a:gd name="T4" fmla="*/ 194 w 278"/>
                      <a:gd name="T5" fmla="*/ 37 h 248"/>
                      <a:gd name="T6" fmla="*/ 174 w 278"/>
                      <a:gd name="T7" fmla="*/ 15 h 248"/>
                      <a:gd name="T8" fmla="*/ 151 w 278"/>
                      <a:gd name="T9" fmla="*/ 3 h 248"/>
                      <a:gd name="T10" fmla="*/ 124 w 278"/>
                      <a:gd name="T11" fmla="*/ 0 h 248"/>
                      <a:gd name="T12" fmla="*/ 97 w 278"/>
                      <a:gd name="T13" fmla="*/ 0 h 248"/>
                      <a:gd name="T14" fmla="*/ 67 w 278"/>
                      <a:gd name="T15" fmla="*/ 12 h 248"/>
                      <a:gd name="T16" fmla="*/ 44 w 278"/>
                      <a:gd name="T17" fmla="*/ 33 h 248"/>
                      <a:gd name="T18" fmla="*/ 24 w 278"/>
                      <a:gd name="T19" fmla="*/ 65 h 248"/>
                      <a:gd name="T20" fmla="*/ 9 w 278"/>
                      <a:gd name="T21" fmla="*/ 100 h 248"/>
                      <a:gd name="T22" fmla="*/ 0 w 278"/>
                      <a:gd name="T23" fmla="*/ 133 h 248"/>
                      <a:gd name="T24" fmla="*/ 0 w 278"/>
                      <a:gd name="T25" fmla="*/ 170 h 248"/>
                      <a:gd name="T26" fmla="*/ 7 w 278"/>
                      <a:gd name="T27" fmla="*/ 200 h 248"/>
                      <a:gd name="T28" fmla="*/ 24 w 278"/>
                      <a:gd name="T29" fmla="*/ 221 h 248"/>
                      <a:gd name="T30" fmla="*/ 44 w 278"/>
                      <a:gd name="T31" fmla="*/ 236 h 248"/>
                      <a:gd name="T32" fmla="*/ 67 w 278"/>
                      <a:gd name="T33" fmla="*/ 246 h 248"/>
                      <a:gd name="T34" fmla="*/ 97 w 278"/>
                      <a:gd name="T35" fmla="*/ 248 h 248"/>
                      <a:gd name="T36" fmla="*/ 124 w 278"/>
                      <a:gd name="T37" fmla="*/ 243 h 248"/>
                      <a:gd name="T38" fmla="*/ 144 w 278"/>
                      <a:gd name="T39" fmla="*/ 235 h 248"/>
                      <a:gd name="T40" fmla="*/ 167 w 278"/>
                      <a:gd name="T41" fmla="*/ 213 h 248"/>
                      <a:gd name="T42" fmla="*/ 184 w 278"/>
                      <a:gd name="T43" fmla="*/ 190 h 248"/>
                      <a:gd name="T44" fmla="*/ 194 w 278"/>
                      <a:gd name="T45" fmla="*/ 170 h 248"/>
                      <a:gd name="T46" fmla="*/ 222 w 278"/>
                      <a:gd name="T47" fmla="*/ 191 h 248"/>
                      <a:gd name="T48" fmla="*/ 259 w 278"/>
                      <a:gd name="T49" fmla="*/ 205 h 248"/>
                      <a:gd name="T50" fmla="*/ 272 w 278"/>
                      <a:gd name="T51" fmla="*/ 203 h 248"/>
                      <a:gd name="T52" fmla="*/ 278 w 278"/>
                      <a:gd name="T53" fmla="*/ 193 h 248"/>
                      <a:gd name="T54" fmla="*/ 278 w 278"/>
                      <a:gd name="T55" fmla="*/ 181 h 248"/>
                      <a:gd name="T56" fmla="*/ 264 w 278"/>
                      <a:gd name="T57" fmla="*/ 170 h 248"/>
                      <a:gd name="T58" fmla="*/ 237 w 278"/>
                      <a:gd name="T59" fmla="*/ 163 h 248"/>
                      <a:gd name="T60" fmla="*/ 211 w 278"/>
                      <a:gd name="T61" fmla="*/ 150 h 248"/>
                      <a:gd name="T62" fmla="*/ 204 w 278"/>
                      <a:gd name="T63" fmla="*/ 141 h 248"/>
                      <a:gd name="T64" fmla="*/ 207 w 278"/>
                      <a:gd name="T65" fmla="*/ 112 h 248"/>
                      <a:gd name="T66" fmla="*/ 209 w 278"/>
                      <a:gd name="T67" fmla="*/ 93 h 24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8"/>
                      <a:gd name="T103" fmla="*/ 0 h 248"/>
                      <a:gd name="T104" fmla="*/ 278 w 278"/>
                      <a:gd name="T105" fmla="*/ 248 h 24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8" h="248">
                        <a:moveTo>
                          <a:pt x="209" y="93"/>
                        </a:moveTo>
                        <a:lnTo>
                          <a:pt x="204" y="62"/>
                        </a:lnTo>
                        <a:lnTo>
                          <a:pt x="194" y="37"/>
                        </a:lnTo>
                        <a:lnTo>
                          <a:pt x="174" y="15"/>
                        </a:lnTo>
                        <a:lnTo>
                          <a:pt x="151" y="3"/>
                        </a:lnTo>
                        <a:lnTo>
                          <a:pt x="124" y="0"/>
                        </a:lnTo>
                        <a:lnTo>
                          <a:pt x="97" y="0"/>
                        </a:lnTo>
                        <a:lnTo>
                          <a:pt x="67" y="12"/>
                        </a:lnTo>
                        <a:lnTo>
                          <a:pt x="44" y="33"/>
                        </a:lnTo>
                        <a:lnTo>
                          <a:pt x="24" y="65"/>
                        </a:lnTo>
                        <a:lnTo>
                          <a:pt x="9" y="100"/>
                        </a:lnTo>
                        <a:lnTo>
                          <a:pt x="0" y="133"/>
                        </a:lnTo>
                        <a:lnTo>
                          <a:pt x="0" y="170"/>
                        </a:lnTo>
                        <a:lnTo>
                          <a:pt x="7" y="200"/>
                        </a:lnTo>
                        <a:lnTo>
                          <a:pt x="24" y="221"/>
                        </a:lnTo>
                        <a:lnTo>
                          <a:pt x="44" y="236"/>
                        </a:lnTo>
                        <a:lnTo>
                          <a:pt x="67" y="246"/>
                        </a:lnTo>
                        <a:lnTo>
                          <a:pt x="97" y="248"/>
                        </a:lnTo>
                        <a:lnTo>
                          <a:pt x="124" y="243"/>
                        </a:lnTo>
                        <a:lnTo>
                          <a:pt x="144" y="235"/>
                        </a:lnTo>
                        <a:lnTo>
                          <a:pt x="167" y="213"/>
                        </a:lnTo>
                        <a:lnTo>
                          <a:pt x="184" y="190"/>
                        </a:lnTo>
                        <a:lnTo>
                          <a:pt x="194" y="170"/>
                        </a:lnTo>
                        <a:lnTo>
                          <a:pt x="222" y="191"/>
                        </a:lnTo>
                        <a:lnTo>
                          <a:pt x="259" y="205"/>
                        </a:lnTo>
                        <a:lnTo>
                          <a:pt x="272" y="203"/>
                        </a:lnTo>
                        <a:lnTo>
                          <a:pt x="278" y="193"/>
                        </a:lnTo>
                        <a:lnTo>
                          <a:pt x="278" y="181"/>
                        </a:lnTo>
                        <a:lnTo>
                          <a:pt x="264" y="170"/>
                        </a:lnTo>
                        <a:lnTo>
                          <a:pt x="237" y="163"/>
                        </a:lnTo>
                        <a:lnTo>
                          <a:pt x="211" y="150"/>
                        </a:lnTo>
                        <a:lnTo>
                          <a:pt x="204" y="141"/>
                        </a:lnTo>
                        <a:lnTo>
                          <a:pt x="207" y="112"/>
                        </a:lnTo>
                        <a:lnTo>
                          <a:pt x="209" y="93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152" name="Freeform 182"/>
                <p:cNvSpPr>
                  <a:spLocks/>
                </p:cNvSpPr>
                <p:nvPr/>
              </p:nvSpPr>
              <p:spPr bwMode="auto">
                <a:xfrm>
                  <a:off x="1335" y="2050"/>
                  <a:ext cx="193" cy="358"/>
                </a:xfrm>
                <a:custGeom>
                  <a:avLst/>
                  <a:gdLst>
                    <a:gd name="T0" fmla="*/ 1 w 306"/>
                    <a:gd name="T1" fmla="*/ 1 h 523"/>
                    <a:gd name="T2" fmla="*/ 1 w 306"/>
                    <a:gd name="T3" fmla="*/ 0 h 523"/>
                    <a:gd name="T4" fmla="*/ 1 w 306"/>
                    <a:gd name="T5" fmla="*/ 1 h 523"/>
                    <a:gd name="T6" fmla="*/ 1 w 306"/>
                    <a:gd name="T7" fmla="*/ 1 h 523"/>
                    <a:gd name="T8" fmla="*/ 1 w 306"/>
                    <a:gd name="T9" fmla="*/ 1 h 523"/>
                    <a:gd name="T10" fmla="*/ 1 w 306"/>
                    <a:gd name="T11" fmla="*/ 1 h 523"/>
                    <a:gd name="T12" fmla="*/ 1 w 306"/>
                    <a:gd name="T13" fmla="*/ 1 h 523"/>
                    <a:gd name="T14" fmla="*/ 1 w 306"/>
                    <a:gd name="T15" fmla="*/ 1 h 523"/>
                    <a:gd name="T16" fmla="*/ 1 w 306"/>
                    <a:gd name="T17" fmla="*/ 1 h 523"/>
                    <a:gd name="T18" fmla="*/ 1 w 306"/>
                    <a:gd name="T19" fmla="*/ 1 h 523"/>
                    <a:gd name="T20" fmla="*/ 1 w 306"/>
                    <a:gd name="T21" fmla="*/ 1 h 523"/>
                    <a:gd name="T22" fmla="*/ 1 w 306"/>
                    <a:gd name="T23" fmla="*/ 1 h 523"/>
                    <a:gd name="T24" fmla="*/ 1 w 306"/>
                    <a:gd name="T25" fmla="*/ 1 h 523"/>
                    <a:gd name="T26" fmla="*/ 1 w 306"/>
                    <a:gd name="T27" fmla="*/ 1 h 523"/>
                    <a:gd name="T28" fmla="*/ 1 w 306"/>
                    <a:gd name="T29" fmla="*/ 1 h 523"/>
                    <a:gd name="T30" fmla="*/ 1 w 306"/>
                    <a:gd name="T31" fmla="*/ 1 h 523"/>
                    <a:gd name="T32" fmla="*/ 1 w 306"/>
                    <a:gd name="T33" fmla="*/ 1 h 523"/>
                    <a:gd name="T34" fmla="*/ 1 w 306"/>
                    <a:gd name="T35" fmla="*/ 1 h 523"/>
                    <a:gd name="T36" fmla="*/ 1 w 306"/>
                    <a:gd name="T37" fmla="*/ 1 h 523"/>
                    <a:gd name="T38" fmla="*/ 1 w 306"/>
                    <a:gd name="T39" fmla="*/ 1 h 523"/>
                    <a:gd name="T40" fmla="*/ 1 w 306"/>
                    <a:gd name="T41" fmla="*/ 1 h 523"/>
                    <a:gd name="T42" fmla="*/ 1 w 306"/>
                    <a:gd name="T43" fmla="*/ 1 h 523"/>
                    <a:gd name="T44" fmla="*/ 1 w 306"/>
                    <a:gd name="T45" fmla="*/ 1 h 523"/>
                    <a:gd name="T46" fmla="*/ 1 w 306"/>
                    <a:gd name="T47" fmla="*/ 1 h 523"/>
                    <a:gd name="T48" fmla="*/ 1 w 306"/>
                    <a:gd name="T49" fmla="*/ 1 h 523"/>
                    <a:gd name="T50" fmla="*/ 1 w 306"/>
                    <a:gd name="T51" fmla="*/ 1 h 523"/>
                    <a:gd name="T52" fmla="*/ 1 w 306"/>
                    <a:gd name="T53" fmla="*/ 1 h 523"/>
                    <a:gd name="T54" fmla="*/ 1 w 306"/>
                    <a:gd name="T55" fmla="*/ 1 h 523"/>
                    <a:gd name="T56" fmla="*/ 0 w 306"/>
                    <a:gd name="T57" fmla="*/ 1 h 523"/>
                    <a:gd name="T58" fmla="*/ 0 w 306"/>
                    <a:gd name="T59" fmla="*/ 1 h 523"/>
                    <a:gd name="T60" fmla="*/ 1 w 306"/>
                    <a:gd name="T61" fmla="*/ 1 h 523"/>
                    <a:gd name="T62" fmla="*/ 1 w 306"/>
                    <a:gd name="T63" fmla="*/ 1 h 523"/>
                    <a:gd name="T64" fmla="*/ 1 w 306"/>
                    <a:gd name="T65" fmla="*/ 1 h 523"/>
                    <a:gd name="T66" fmla="*/ 1 w 306"/>
                    <a:gd name="T67" fmla="*/ 1 h 523"/>
                    <a:gd name="T68" fmla="*/ 1 w 306"/>
                    <a:gd name="T69" fmla="*/ 1 h 523"/>
                    <a:gd name="T70" fmla="*/ 1 w 306"/>
                    <a:gd name="T71" fmla="*/ 1 h 523"/>
                    <a:gd name="T72" fmla="*/ 1 w 306"/>
                    <a:gd name="T73" fmla="*/ 1 h 523"/>
                    <a:gd name="T74" fmla="*/ 1 w 306"/>
                    <a:gd name="T75" fmla="*/ 1 h 523"/>
                    <a:gd name="T76" fmla="*/ 1 w 306"/>
                    <a:gd name="T77" fmla="*/ 1 h 523"/>
                    <a:gd name="T78" fmla="*/ 1 w 306"/>
                    <a:gd name="T79" fmla="*/ 1 h 523"/>
                    <a:gd name="T80" fmla="*/ 1 w 306"/>
                    <a:gd name="T81" fmla="*/ 1 h 523"/>
                    <a:gd name="T82" fmla="*/ 1 w 306"/>
                    <a:gd name="T83" fmla="*/ 1 h 523"/>
                    <a:gd name="T84" fmla="*/ 1 w 306"/>
                    <a:gd name="T85" fmla="*/ 1 h 523"/>
                    <a:gd name="T86" fmla="*/ 1 w 306"/>
                    <a:gd name="T87" fmla="*/ 1 h 523"/>
                    <a:gd name="T88" fmla="*/ 1 w 306"/>
                    <a:gd name="T89" fmla="*/ 1 h 523"/>
                    <a:gd name="T90" fmla="*/ 1 w 306"/>
                    <a:gd name="T91" fmla="*/ 1 h 523"/>
                    <a:gd name="T92" fmla="*/ 1 w 306"/>
                    <a:gd name="T93" fmla="*/ 1 h 5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06"/>
                    <a:gd name="T142" fmla="*/ 0 h 523"/>
                    <a:gd name="T143" fmla="*/ 306 w 306"/>
                    <a:gd name="T144" fmla="*/ 523 h 5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06" h="523">
                      <a:moveTo>
                        <a:pt x="106" y="11"/>
                      </a:moveTo>
                      <a:lnTo>
                        <a:pt x="132" y="0"/>
                      </a:lnTo>
                      <a:lnTo>
                        <a:pt x="160" y="4"/>
                      </a:lnTo>
                      <a:lnTo>
                        <a:pt x="175" y="24"/>
                      </a:lnTo>
                      <a:lnTo>
                        <a:pt x="191" y="67"/>
                      </a:lnTo>
                      <a:lnTo>
                        <a:pt x="231" y="142"/>
                      </a:lnTo>
                      <a:lnTo>
                        <a:pt x="280" y="199"/>
                      </a:lnTo>
                      <a:lnTo>
                        <a:pt x="305" y="237"/>
                      </a:lnTo>
                      <a:lnTo>
                        <a:pt x="306" y="259"/>
                      </a:lnTo>
                      <a:lnTo>
                        <a:pt x="294" y="282"/>
                      </a:lnTo>
                      <a:lnTo>
                        <a:pt x="277" y="292"/>
                      </a:lnTo>
                      <a:lnTo>
                        <a:pt x="225" y="320"/>
                      </a:lnTo>
                      <a:lnTo>
                        <a:pt x="220" y="325"/>
                      </a:lnTo>
                      <a:lnTo>
                        <a:pt x="172" y="348"/>
                      </a:lnTo>
                      <a:lnTo>
                        <a:pt x="101" y="360"/>
                      </a:lnTo>
                      <a:lnTo>
                        <a:pt x="57" y="361"/>
                      </a:lnTo>
                      <a:lnTo>
                        <a:pt x="52" y="373"/>
                      </a:lnTo>
                      <a:lnTo>
                        <a:pt x="52" y="398"/>
                      </a:lnTo>
                      <a:lnTo>
                        <a:pt x="53" y="403"/>
                      </a:lnTo>
                      <a:lnTo>
                        <a:pt x="78" y="448"/>
                      </a:lnTo>
                      <a:lnTo>
                        <a:pt x="114" y="475"/>
                      </a:lnTo>
                      <a:lnTo>
                        <a:pt x="127" y="494"/>
                      </a:lnTo>
                      <a:lnTo>
                        <a:pt x="114" y="510"/>
                      </a:lnTo>
                      <a:lnTo>
                        <a:pt x="109" y="513"/>
                      </a:lnTo>
                      <a:lnTo>
                        <a:pt x="73" y="523"/>
                      </a:lnTo>
                      <a:lnTo>
                        <a:pt x="52" y="501"/>
                      </a:lnTo>
                      <a:lnTo>
                        <a:pt x="32" y="451"/>
                      </a:lnTo>
                      <a:lnTo>
                        <a:pt x="17" y="406"/>
                      </a:lnTo>
                      <a:lnTo>
                        <a:pt x="0" y="361"/>
                      </a:lnTo>
                      <a:lnTo>
                        <a:pt x="0" y="341"/>
                      </a:lnTo>
                      <a:lnTo>
                        <a:pt x="7" y="330"/>
                      </a:lnTo>
                      <a:lnTo>
                        <a:pt x="24" y="319"/>
                      </a:lnTo>
                      <a:lnTo>
                        <a:pt x="51" y="320"/>
                      </a:lnTo>
                      <a:lnTo>
                        <a:pt x="86" y="327"/>
                      </a:lnTo>
                      <a:lnTo>
                        <a:pt x="129" y="320"/>
                      </a:lnTo>
                      <a:lnTo>
                        <a:pt x="170" y="303"/>
                      </a:lnTo>
                      <a:lnTo>
                        <a:pt x="201" y="278"/>
                      </a:lnTo>
                      <a:lnTo>
                        <a:pt x="225" y="247"/>
                      </a:lnTo>
                      <a:lnTo>
                        <a:pt x="230" y="231"/>
                      </a:lnTo>
                      <a:lnTo>
                        <a:pt x="225" y="214"/>
                      </a:lnTo>
                      <a:lnTo>
                        <a:pt x="190" y="180"/>
                      </a:lnTo>
                      <a:lnTo>
                        <a:pt x="155" y="149"/>
                      </a:lnTo>
                      <a:lnTo>
                        <a:pt x="126" y="116"/>
                      </a:lnTo>
                      <a:lnTo>
                        <a:pt x="104" y="76"/>
                      </a:lnTo>
                      <a:lnTo>
                        <a:pt x="96" y="40"/>
                      </a:lnTo>
                      <a:lnTo>
                        <a:pt x="104" y="19"/>
                      </a:lnTo>
                      <a:lnTo>
                        <a:pt x="106" y="11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53" name="Freeform 183"/>
                <p:cNvSpPr>
                  <a:spLocks/>
                </p:cNvSpPr>
                <p:nvPr/>
              </p:nvSpPr>
              <p:spPr bwMode="auto">
                <a:xfrm>
                  <a:off x="1392" y="2061"/>
                  <a:ext cx="130" cy="391"/>
                </a:xfrm>
                <a:custGeom>
                  <a:avLst/>
                  <a:gdLst>
                    <a:gd name="T0" fmla="*/ 1 w 205"/>
                    <a:gd name="T1" fmla="*/ 1 h 572"/>
                    <a:gd name="T2" fmla="*/ 1 w 205"/>
                    <a:gd name="T3" fmla="*/ 1 h 572"/>
                    <a:gd name="T4" fmla="*/ 1 w 205"/>
                    <a:gd name="T5" fmla="*/ 0 h 572"/>
                    <a:gd name="T6" fmla="*/ 1 w 205"/>
                    <a:gd name="T7" fmla="*/ 1 h 572"/>
                    <a:gd name="T8" fmla="*/ 1 w 205"/>
                    <a:gd name="T9" fmla="*/ 1 h 572"/>
                    <a:gd name="T10" fmla="*/ 1 w 205"/>
                    <a:gd name="T11" fmla="*/ 1 h 572"/>
                    <a:gd name="T12" fmla="*/ 1 w 205"/>
                    <a:gd name="T13" fmla="*/ 1 h 572"/>
                    <a:gd name="T14" fmla="*/ 1 w 205"/>
                    <a:gd name="T15" fmla="*/ 1 h 572"/>
                    <a:gd name="T16" fmla="*/ 1 w 205"/>
                    <a:gd name="T17" fmla="*/ 1 h 572"/>
                    <a:gd name="T18" fmla="*/ 1 w 205"/>
                    <a:gd name="T19" fmla="*/ 1 h 572"/>
                    <a:gd name="T20" fmla="*/ 1 w 205"/>
                    <a:gd name="T21" fmla="*/ 1 h 572"/>
                    <a:gd name="T22" fmla="*/ 1 w 205"/>
                    <a:gd name="T23" fmla="*/ 1 h 572"/>
                    <a:gd name="T24" fmla="*/ 1 w 205"/>
                    <a:gd name="T25" fmla="*/ 1 h 572"/>
                    <a:gd name="T26" fmla="*/ 1 w 205"/>
                    <a:gd name="T27" fmla="*/ 1 h 572"/>
                    <a:gd name="T28" fmla="*/ 1 w 205"/>
                    <a:gd name="T29" fmla="*/ 1 h 572"/>
                    <a:gd name="T30" fmla="*/ 1 w 205"/>
                    <a:gd name="T31" fmla="*/ 1 h 572"/>
                    <a:gd name="T32" fmla="*/ 1 w 205"/>
                    <a:gd name="T33" fmla="*/ 1 h 572"/>
                    <a:gd name="T34" fmla="*/ 1 w 205"/>
                    <a:gd name="T35" fmla="*/ 1 h 572"/>
                    <a:gd name="T36" fmla="*/ 1 w 205"/>
                    <a:gd name="T37" fmla="*/ 1 h 572"/>
                    <a:gd name="T38" fmla="*/ 1 w 205"/>
                    <a:gd name="T39" fmla="*/ 1 h 572"/>
                    <a:gd name="T40" fmla="*/ 1 w 205"/>
                    <a:gd name="T41" fmla="*/ 1 h 572"/>
                    <a:gd name="T42" fmla="*/ 1 w 205"/>
                    <a:gd name="T43" fmla="*/ 1 h 572"/>
                    <a:gd name="T44" fmla="*/ 1 w 205"/>
                    <a:gd name="T45" fmla="*/ 1 h 572"/>
                    <a:gd name="T46" fmla="*/ 1 w 205"/>
                    <a:gd name="T47" fmla="*/ 1 h 572"/>
                    <a:gd name="T48" fmla="*/ 0 w 205"/>
                    <a:gd name="T49" fmla="*/ 1 h 572"/>
                    <a:gd name="T50" fmla="*/ 1 w 205"/>
                    <a:gd name="T51" fmla="*/ 1 h 572"/>
                    <a:gd name="T52" fmla="*/ 1 w 205"/>
                    <a:gd name="T53" fmla="*/ 1 h 572"/>
                    <a:gd name="T54" fmla="*/ 1 w 205"/>
                    <a:gd name="T55" fmla="*/ 1 h 572"/>
                    <a:gd name="T56" fmla="*/ 1 w 205"/>
                    <a:gd name="T57" fmla="*/ 1 h 572"/>
                    <a:gd name="T58" fmla="*/ 1 w 205"/>
                    <a:gd name="T59" fmla="*/ 1 h 572"/>
                    <a:gd name="T60" fmla="*/ 1 w 205"/>
                    <a:gd name="T61" fmla="*/ 1 h 572"/>
                    <a:gd name="T62" fmla="*/ 1 w 205"/>
                    <a:gd name="T63" fmla="*/ 1 h 572"/>
                    <a:gd name="T64" fmla="*/ 1 w 205"/>
                    <a:gd name="T65" fmla="*/ 1 h 572"/>
                    <a:gd name="T66" fmla="*/ 1 w 205"/>
                    <a:gd name="T67" fmla="*/ 1 h 572"/>
                    <a:gd name="T68" fmla="*/ 1 w 205"/>
                    <a:gd name="T69" fmla="*/ 1 h 572"/>
                    <a:gd name="T70" fmla="*/ 1 w 205"/>
                    <a:gd name="T71" fmla="*/ 1 h 5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5"/>
                    <a:gd name="T109" fmla="*/ 0 h 572"/>
                    <a:gd name="T110" fmla="*/ 205 w 205"/>
                    <a:gd name="T111" fmla="*/ 572 h 5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5" h="572">
                      <a:moveTo>
                        <a:pt x="82" y="43"/>
                      </a:moveTo>
                      <a:lnTo>
                        <a:pt x="99" y="20"/>
                      </a:lnTo>
                      <a:lnTo>
                        <a:pt x="125" y="0"/>
                      </a:lnTo>
                      <a:lnTo>
                        <a:pt x="147" y="2"/>
                      </a:lnTo>
                      <a:lnTo>
                        <a:pt x="157" y="15"/>
                      </a:lnTo>
                      <a:lnTo>
                        <a:pt x="159" y="38"/>
                      </a:lnTo>
                      <a:lnTo>
                        <a:pt x="159" y="85"/>
                      </a:lnTo>
                      <a:lnTo>
                        <a:pt x="149" y="155"/>
                      </a:lnTo>
                      <a:lnTo>
                        <a:pt x="125" y="220"/>
                      </a:lnTo>
                      <a:lnTo>
                        <a:pt x="110" y="280"/>
                      </a:lnTo>
                      <a:lnTo>
                        <a:pt x="99" y="347"/>
                      </a:lnTo>
                      <a:lnTo>
                        <a:pt x="90" y="409"/>
                      </a:lnTo>
                      <a:lnTo>
                        <a:pt x="84" y="482"/>
                      </a:lnTo>
                      <a:lnTo>
                        <a:pt x="90" y="510"/>
                      </a:lnTo>
                      <a:lnTo>
                        <a:pt x="115" y="520"/>
                      </a:lnTo>
                      <a:lnTo>
                        <a:pt x="185" y="524"/>
                      </a:lnTo>
                      <a:lnTo>
                        <a:pt x="202" y="529"/>
                      </a:lnTo>
                      <a:lnTo>
                        <a:pt x="205" y="540"/>
                      </a:lnTo>
                      <a:lnTo>
                        <a:pt x="172" y="564"/>
                      </a:lnTo>
                      <a:lnTo>
                        <a:pt x="135" y="572"/>
                      </a:lnTo>
                      <a:lnTo>
                        <a:pt x="109" y="560"/>
                      </a:lnTo>
                      <a:lnTo>
                        <a:pt x="62" y="545"/>
                      </a:lnTo>
                      <a:lnTo>
                        <a:pt x="32" y="544"/>
                      </a:lnTo>
                      <a:lnTo>
                        <a:pt x="9" y="542"/>
                      </a:lnTo>
                      <a:lnTo>
                        <a:pt x="0" y="525"/>
                      </a:lnTo>
                      <a:lnTo>
                        <a:pt x="7" y="505"/>
                      </a:lnTo>
                      <a:lnTo>
                        <a:pt x="22" y="484"/>
                      </a:lnTo>
                      <a:lnTo>
                        <a:pt x="49" y="452"/>
                      </a:lnTo>
                      <a:lnTo>
                        <a:pt x="64" y="407"/>
                      </a:lnTo>
                      <a:lnTo>
                        <a:pt x="60" y="349"/>
                      </a:lnTo>
                      <a:lnTo>
                        <a:pt x="65" y="300"/>
                      </a:lnTo>
                      <a:lnTo>
                        <a:pt x="72" y="237"/>
                      </a:lnTo>
                      <a:lnTo>
                        <a:pt x="82" y="182"/>
                      </a:lnTo>
                      <a:lnTo>
                        <a:pt x="85" y="117"/>
                      </a:lnTo>
                      <a:lnTo>
                        <a:pt x="84" y="68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84"/>
              <p:cNvGrpSpPr>
                <a:grpSpLocks/>
              </p:cNvGrpSpPr>
              <p:nvPr/>
            </p:nvGrpSpPr>
            <p:grpSpPr bwMode="auto">
              <a:xfrm>
                <a:off x="7121993" y="2146298"/>
                <a:ext cx="533400" cy="809624"/>
                <a:chOff x="1257" y="1679"/>
                <a:chExt cx="394" cy="773"/>
              </a:xfrm>
            </p:grpSpPr>
            <p:grpSp>
              <p:nvGrpSpPr>
                <p:cNvPr id="11" name="Group 185"/>
                <p:cNvGrpSpPr>
                  <a:grpSpLocks/>
                </p:cNvGrpSpPr>
                <p:nvPr/>
              </p:nvGrpSpPr>
              <p:grpSpPr bwMode="auto">
                <a:xfrm>
                  <a:off x="1257" y="1679"/>
                  <a:ext cx="394" cy="471"/>
                  <a:chOff x="2208" y="1935"/>
                  <a:chExt cx="622" cy="688"/>
                </a:xfrm>
              </p:grpSpPr>
              <p:sp>
                <p:nvSpPr>
                  <p:cNvPr id="5147" name="Freeform 186"/>
                  <p:cNvSpPr>
                    <a:spLocks/>
                  </p:cNvSpPr>
                  <p:nvPr/>
                </p:nvSpPr>
                <p:spPr bwMode="auto">
                  <a:xfrm>
                    <a:off x="2378" y="2204"/>
                    <a:ext cx="210" cy="402"/>
                  </a:xfrm>
                  <a:custGeom>
                    <a:avLst/>
                    <a:gdLst>
                      <a:gd name="T0" fmla="*/ 43 w 210"/>
                      <a:gd name="T1" fmla="*/ 52 h 402"/>
                      <a:gd name="T2" fmla="*/ 65 w 210"/>
                      <a:gd name="T3" fmla="*/ 27 h 402"/>
                      <a:gd name="T4" fmla="*/ 93 w 210"/>
                      <a:gd name="T5" fmla="*/ 9 h 402"/>
                      <a:gd name="T6" fmla="*/ 117 w 210"/>
                      <a:gd name="T7" fmla="*/ 0 h 402"/>
                      <a:gd name="T8" fmla="*/ 145 w 210"/>
                      <a:gd name="T9" fmla="*/ 2 h 402"/>
                      <a:gd name="T10" fmla="*/ 172 w 210"/>
                      <a:gd name="T11" fmla="*/ 14 h 402"/>
                      <a:gd name="T12" fmla="*/ 187 w 210"/>
                      <a:gd name="T13" fmla="*/ 29 h 402"/>
                      <a:gd name="T14" fmla="*/ 193 w 210"/>
                      <a:gd name="T15" fmla="*/ 49 h 402"/>
                      <a:gd name="T16" fmla="*/ 195 w 210"/>
                      <a:gd name="T17" fmla="*/ 77 h 402"/>
                      <a:gd name="T18" fmla="*/ 185 w 210"/>
                      <a:gd name="T19" fmla="*/ 107 h 402"/>
                      <a:gd name="T20" fmla="*/ 177 w 210"/>
                      <a:gd name="T21" fmla="*/ 147 h 402"/>
                      <a:gd name="T22" fmla="*/ 175 w 210"/>
                      <a:gd name="T23" fmla="*/ 185 h 402"/>
                      <a:gd name="T24" fmla="*/ 183 w 210"/>
                      <a:gd name="T25" fmla="*/ 220 h 402"/>
                      <a:gd name="T26" fmla="*/ 198 w 210"/>
                      <a:gd name="T27" fmla="*/ 258 h 402"/>
                      <a:gd name="T28" fmla="*/ 208 w 210"/>
                      <a:gd name="T29" fmla="*/ 288 h 402"/>
                      <a:gd name="T30" fmla="*/ 210 w 210"/>
                      <a:gd name="T31" fmla="*/ 318 h 402"/>
                      <a:gd name="T32" fmla="*/ 202 w 210"/>
                      <a:gd name="T33" fmla="*/ 347 h 402"/>
                      <a:gd name="T34" fmla="*/ 188 w 210"/>
                      <a:gd name="T35" fmla="*/ 367 h 402"/>
                      <a:gd name="T36" fmla="*/ 168 w 210"/>
                      <a:gd name="T37" fmla="*/ 383 h 402"/>
                      <a:gd name="T38" fmla="*/ 148 w 210"/>
                      <a:gd name="T39" fmla="*/ 397 h 402"/>
                      <a:gd name="T40" fmla="*/ 112 w 210"/>
                      <a:gd name="T41" fmla="*/ 402 h 402"/>
                      <a:gd name="T42" fmla="*/ 80 w 210"/>
                      <a:gd name="T43" fmla="*/ 398 h 402"/>
                      <a:gd name="T44" fmla="*/ 50 w 210"/>
                      <a:gd name="T45" fmla="*/ 380 h 402"/>
                      <a:gd name="T46" fmla="*/ 32 w 210"/>
                      <a:gd name="T47" fmla="*/ 357 h 402"/>
                      <a:gd name="T48" fmla="*/ 20 w 210"/>
                      <a:gd name="T49" fmla="*/ 327 h 402"/>
                      <a:gd name="T50" fmla="*/ 5 w 210"/>
                      <a:gd name="T51" fmla="*/ 282 h 402"/>
                      <a:gd name="T52" fmla="*/ 0 w 210"/>
                      <a:gd name="T53" fmla="*/ 240 h 402"/>
                      <a:gd name="T54" fmla="*/ 0 w 210"/>
                      <a:gd name="T55" fmla="*/ 187 h 402"/>
                      <a:gd name="T56" fmla="*/ 5 w 210"/>
                      <a:gd name="T57" fmla="*/ 139 h 402"/>
                      <a:gd name="T58" fmla="*/ 13 w 210"/>
                      <a:gd name="T59" fmla="*/ 100 h 402"/>
                      <a:gd name="T60" fmla="*/ 28 w 210"/>
                      <a:gd name="T61" fmla="*/ 67 h 402"/>
                      <a:gd name="T62" fmla="*/ 43 w 210"/>
                      <a:gd name="T63" fmla="*/ 52 h 40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10"/>
                      <a:gd name="T97" fmla="*/ 0 h 402"/>
                      <a:gd name="T98" fmla="*/ 210 w 210"/>
                      <a:gd name="T99" fmla="*/ 402 h 40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10" h="402">
                        <a:moveTo>
                          <a:pt x="43" y="52"/>
                        </a:moveTo>
                        <a:lnTo>
                          <a:pt x="65" y="27"/>
                        </a:lnTo>
                        <a:lnTo>
                          <a:pt x="93" y="9"/>
                        </a:lnTo>
                        <a:lnTo>
                          <a:pt x="117" y="0"/>
                        </a:lnTo>
                        <a:lnTo>
                          <a:pt x="145" y="2"/>
                        </a:lnTo>
                        <a:lnTo>
                          <a:pt x="172" y="14"/>
                        </a:lnTo>
                        <a:lnTo>
                          <a:pt x="187" y="29"/>
                        </a:lnTo>
                        <a:lnTo>
                          <a:pt x="193" y="49"/>
                        </a:lnTo>
                        <a:lnTo>
                          <a:pt x="195" y="77"/>
                        </a:lnTo>
                        <a:lnTo>
                          <a:pt x="185" y="107"/>
                        </a:lnTo>
                        <a:lnTo>
                          <a:pt x="177" y="147"/>
                        </a:lnTo>
                        <a:lnTo>
                          <a:pt x="175" y="185"/>
                        </a:lnTo>
                        <a:lnTo>
                          <a:pt x="183" y="220"/>
                        </a:lnTo>
                        <a:lnTo>
                          <a:pt x="198" y="258"/>
                        </a:lnTo>
                        <a:lnTo>
                          <a:pt x="208" y="288"/>
                        </a:lnTo>
                        <a:lnTo>
                          <a:pt x="210" y="318"/>
                        </a:lnTo>
                        <a:lnTo>
                          <a:pt x="202" y="347"/>
                        </a:lnTo>
                        <a:lnTo>
                          <a:pt x="188" y="367"/>
                        </a:lnTo>
                        <a:lnTo>
                          <a:pt x="168" y="383"/>
                        </a:lnTo>
                        <a:lnTo>
                          <a:pt x="148" y="397"/>
                        </a:lnTo>
                        <a:lnTo>
                          <a:pt x="112" y="402"/>
                        </a:lnTo>
                        <a:lnTo>
                          <a:pt x="80" y="398"/>
                        </a:lnTo>
                        <a:lnTo>
                          <a:pt x="50" y="380"/>
                        </a:lnTo>
                        <a:lnTo>
                          <a:pt x="32" y="357"/>
                        </a:lnTo>
                        <a:lnTo>
                          <a:pt x="20" y="327"/>
                        </a:lnTo>
                        <a:lnTo>
                          <a:pt x="5" y="282"/>
                        </a:lnTo>
                        <a:lnTo>
                          <a:pt x="0" y="240"/>
                        </a:lnTo>
                        <a:lnTo>
                          <a:pt x="0" y="187"/>
                        </a:lnTo>
                        <a:lnTo>
                          <a:pt x="5" y="139"/>
                        </a:lnTo>
                        <a:lnTo>
                          <a:pt x="13" y="100"/>
                        </a:lnTo>
                        <a:lnTo>
                          <a:pt x="28" y="67"/>
                        </a:lnTo>
                        <a:lnTo>
                          <a:pt x="43" y="52"/>
                        </a:lnTo>
                        <a:close/>
                      </a:path>
                    </a:pathLst>
                  </a:custGeom>
                  <a:solidFill>
                    <a:srgbClr val="66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48" name="Freeform 187"/>
                  <p:cNvSpPr>
                    <a:spLocks/>
                  </p:cNvSpPr>
                  <p:nvPr/>
                </p:nvSpPr>
                <p:spPr bwMode="auto">
                  <a:xfrm>
                    <a:off x="2208" y="2214"/>
                    <a:ext cx="302" cy="317"/>
                  </a:xfrm>
                  <a:custGeom>
                    <a:avLst/>
                    <a:gdLst>
                      <a:gd name="T0" fmla="*/ 279 w 302"/>
                      <a:gd name="T1" fmla="*/ 0 h 317"/>
                      <a:gd name="T2" fmla="*/ 302 w 302"/>
                      <a:gd name="T3" fmla="*/ 31 h 317"/>
                      <a:gd name="T4" fmla="*/ 258 w 302"/>
                      <a:gd name="T5" fmla="*/ 64 h 317"/>
                      <a:gd name="T6" fmla="*/ 204 w 302"/>
                      <a:gd name="T7" fmla="*/ 54 h 317"/>
                      <a:gd name="T8" fmla="*/ 135 w 302"/>
                      <a:gd name="T9" fmla="*/ 59 h 317"/>
                      <a:gd name="T10" fmla="*/ 64 w 302"/>
                      <a:gd name="T11" fmla="*/ 109 h 317"/>
                      <a:gd name="T12" fmla="*/ 44 w 302"/>
                      <a:gd name="T13" fmla="*/ 157 h 317"/>
                      <a:gd name="T14" fmla="*/ 93 w 302"/>
                      <a:gd name="T15" fmla="*/ 174 h 317"/>
                      <a:gd name="T16" fmla="*/ 171 w 302"/>
                      <a:gd name="T17" fmla="*/ 212 h 317"/>
                      <a:gd name="T18" fmla="*/ 216 w 302"/>
                      <a:gd name="T19" fmla="*/ 216 h 317"/>
                      <a:gd name="T20" fmla="*/ 226 w 302"/>
                      <a:gd name="T21" fmla="*/ 216 h 317"/>
                      <a:gd name="T22" fmla="*/ 237 w 302"/>
                      <a:gd name="T23" fmla="*/ 212 h 317"/>
                      <a:gd name="T24" fmla="*/ 245 w 302"/>
                      <a:gd name="T25" fmla="*/ 214 h 317"/>
                      <a:gd name="T26" fmla="*/ 253 w 302"/>
                      <a:gd name="T27" fmla="*/ 216 h 317"/>
                      <a:gd name="T28" fmla="*/ 261 w 302"/>
                      <a:gd name="T29" fmla="*/ 219 h 317"/>
                      <a:gd name="T30" fmla="*/ 271 w 302"/>
                      <a:gd name="T31" fmla="*/ 224 h 317"/>
                      <a:gd name="T32" fmla="*/ 279 w 302"/>
                      <a:gd name="T33" fmla="*/ 231 h 317"/>
                      <a:gd name="T34" fmla="*/ 284 w 302"/>
                      <a:gd name="T35" fmla="*/ 239 h 317"/>
                      <a:gd name="T36" fmla="*/ 288 w 302"/>
                      <a:gd name="T37" fmla="*/ 251 h 317"/>
                      <a:gd name="T38" fmla="*/ 287 w 302"/>
                      <a:gd name="T39" fmla="*/ 262 h 317"/>
                      <a:gd name="T40" fmla="*/ 279 w 302"/>
                      <a:gd name="T41" fmla="*/ 264 h 317"/>
                      <a:gd name="T42" fmla="*/ 271 w 302"/>
                      <a:gd name="T43" fmla="*/ 261 h 317"/>
                      <a:gd name="T44" fmla="*/ 264 w 302"/>
                      <a:gd name="T45" fmla="*/ 251 h 317"/>
                      <a:gd name="T46" fmla="*/ 254 w 302"/>
                      <a:gd name="T47" fmla="*/ 246 h 317"/>
                      <a:gd name="T48" fmla="*/ 256 w 302"/>
                      <a:gd name="T49" fmla="*/ 256 h 317"/>
                      <a:gd name="T50" fmla="*/ 264 w 302"/>
                      <a:gd name="T51" fmla="*/ 267 h 317"/>
                      <a:gd name="T52" fmla="*/ 271 w 302"/>
                      <a:gd name="T53" fmla="*/ 279 h 317"/>
                      <a:gd name="T54" fmla="*/ 271 w 302"/>
                      <a:gd name="T55" fmla="*/ 291 h 317"/>
                      <a:gd name="T56" fmla="*/ 267 w 302"/>
                      <a:gd name="T57" fmla="*/ 302 h 317"/>
                      <a:gd name="T58" fmla="*/ 256 w 302"/>
                      <a:gd name="T59" fmla="*/ 299 h 317"/>
                      <a:gd name="T60" fmla="*/ 246 w 302"/>
                      <a:gd name="T61" fmla="*/ 289 h 317"/>
                      <a:gd name="T62" fmla="*/ 242 w 302"/>
                      <a:gd name="T63" fmla="*/ 279 h 317"/>
                      <a:gd name="T64" fmla="*/ 239 w 302"/>
                      <a:gd name="T65" fmla="*/ 269 h 317"/>
                      <a:gd name="T66" fmla="*/ 234 w 302"/>
                      <a:gd name="T67" fmla="*/ 276 h 317"/>
                      <a:gd name="T68" fmla="*/ 234 w 302"/>
                      <a:gd name="T69" fmla="*/ 286 h 317"/>
                      <a:gd name="T70" fmla="*/ 235 w 302"/>
                      <a:gd name="T71" fmla="*/ 296 h 317"/>
                      <a:gd name="T72" fmla="*/ 235 w 302"/>
                      <a:gd name="T73" fmla="*/ 309 h 317"/>
                      <a:gd name="T74" fmla="*/ 227 w 302"/>
                      <a:gd name="T75" fmla="*/ 317 h 317"/>
                      <a:gd name="T76" fmla="*/ 218 w 302"/>
                      <a:gd name="T77" fmla="*/ 316 h 317"/>
                      <a:gd name="T78" fmla="*/ 214 w 302"/>
                      <a:gd name="T79" fmla="*/ 304 h 317"/>
                      <a:gd name="T80" fmla="*/ 211 w 302"/>
                      <a:gd name="T81" fmla="*/ 294 h 317"/>
                      <a:gd name="T82" fmla="*/ 208 w 302"/>
                      <a:gd name="T83" fmla="*/ 282 h 317"/>
                      <a:gd name="T84" fmla="*/ 208 w 302"/>
                      <a:gd name="T85" fmla="*/ 272 h 317"/>
                      <a:gd name="T86" fmla="*/ 196 w 302"/>
                      <a:gd name="T87" fmla="*/ 246 h 317"/>
                      <a:gd name="T88" fmla="*/ 117 w 302"/>
                      <a:gd name="T89" fmla="*/ 216 h 317"/>
                      <a:gd name="T90" fmla="*/ 31 w 302"/>
                      <a:gd name="T91" fmla="*/ 201 h 317"/>
                      <a:gd name="T92" fmla="*/ 4 w 302"/>
                      <a:gd name="T93" fmla="*/ 186 h 317"/>
                      <a:gd name="T94" fmla="*/ 3 w 302"/>
                      <a:gd name="T95" fmla="*/ 142 h 317"/>
                      <a:gd name="T96" fmla="*/ 49 w 302"/>
                      <a:gd name="T97" fmla="*/ 74 h 317"/>
                      <a:gd name="T98" fmla="*/ 133 w 302"/>
                      <a:gd name="T99" fmla="*/ 24 h 317"/>
                      <a:gd name="T100" fmla="*/ 212 w 302"/>
                      <a:gd name="T101" fmla="*/ 2 h 31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02"/>
                      <a:gd name="T154" fmla="*/ 0 h 317"/>
                      <a:gd name="T155" fmla="*/ 302 w 302"/>
                      <a:gd name="T156" fmla="*/ 317 h 31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02" h="317">
                        <a:moveTo>
                          <a:pt x="231" y="2"/>
                        </a:moveTo>
                        <a:lnTo>
                          <a:pt x="279" y="0"/>
                        </a:lnTo>
                        <a:lnTo>
                          <a:pt x="298" y="11"/>
                        </a:lnTo>
                        <a:lnTo>
                          <a:pt x="302" y="31"/>
                        </a:lnTo>
                        <a:lnTo>
                          <a:pt x="283" y="52"/>
                        </a:lnTo>
                        <a:lnTo>
                          <a:pt x="258" y="64"/>
                        </a:lnTo>
                        <a:lnTo>
                          <a:pt x="233" y="64"/>
                        </a:lnTo>
                        <a:lnTo>
                          <a:pt x="204" y="54"/>
                        </a:lnTo>
                        <a:lnTo>
                          <a:pt x="170" y="51"/>
                        </a:lnTo>
                        <a:lnTo>
                          <a:pt x="135" y="59"/>
                        </a:lnTo>
                        <a:lnTo>
                          <a:pt x="94" y="81"/>
                        </a:lnTo>
                        <a:lnTo>
                          <a:pt x="64" y="109"/>
                        </a:lnTo>
                        <a:lnTo>
                          <a:pt x="45" y="137"/>
                        </a:lnTo>
                        <a:lnTo>
                          <a:pt x="44" y="157"/>
                        </a:lnTo>
                        <a:lnTo>
                          <a:pt x="54" y="166"/>
                        </a:lnTo>
                        <a:lnTo>
                          <a:pt x="93" y="174"/>
                        </a:lnTo>
                        <a:lnTo>
                          <a:pt x="140" y="194"/>
                        </a:lnTo>
                        <a:lnTo>
                          <a:pt x="171" y="212"/>
                        </a:lnTo>
                        <a:lnTo>
                          <a:pt x="199" y="217"/>
                        </a:lnTo>
                        <a:lnTo>
                          <a:pt x="216" y="216"/>
                        </a:lnTo>
                        <a:lnTo>
                          <a:pt x="222" y="216"/>
                        </a:lnTo>
                        <a:lnTo>
                          <a:pt x="226" y="216"/>
                        </a:lnTo>
                        <a:lnTo>
                          <a:pt x="231" y="214"/>
                        </a:lnTo>
                        <a:lnTo>
                          <a:pt x="237" y="212"/>
                        </a:lnTo>
                        <a:lnTo>
                          <a:pt x="241" y="214"/>
                        </a:lnTo>
                        <a:lnTo>
                          <a:pt x="245" y="214"/>
                        </a:lnTo>
                        <a:lnTo>
                          <a:pt x="249" y="216"/>
                        </a:lnTo>
                        <a:lnTo>
                          <a:pt x="253" y="216"/>
                        </a:lnTo>
                        <a:lnTo>
                          <a:pt x="257" y="217"/>
                        </a:lnTo>
                        <a:lnTo>
                          <a:pt x="261" y="219"/>
                        </a:lnTo>
                        <a:lnTo>
                          <a:pt x="267" y="221"/>
                        </a:lnTo>
                        <a:lnTo>
                          <a:pt x="271" y="224"/>
                        </a:lnTo>
                        <a:lnTo>
                          <a:pt x="275" y="226"/>
                        </a:lnTo>
                        <a:lnTo>
                          <a:pt x="279" y="231"/>
                        </a:lnTo>
                        <a:lnTo>
                          <a:pt x="283" y="234"/>
                        </a:lnTo>
                        <a:lnTo>
                          <a:pt x="284" y="239"/>
                        </a:lnTo>
                        <a:lnTo>
                          <a:pt x="287" y="246"/>
                        </a:lnTo>
                        <a:lnTo>
                          <a:pt x="288" y="251"/>
                        </a:lnTo>
                        <a:lnTo>
                          <a:pt x="290" y="257"/>
                        </a:lnTo>
                        <a:lnTo>
                          <a:pt x="287" y="262"/>
                        </a:lnTo>
                        <a:lnTo>
                          <a:pt x="283" y="262"/>
                        </a:lnTo>
                        <a:lnTo>
                          <a:pt x="279" y="264"/>
                        </a:lnTo>
                        <a:lnTo>
                          <a:pt x="275" y="264"/>
                        </a:lnTo>
                        <a:lnTo>
                          <a:pt x="271" y="261"/>
                        </a:lnTo>
                        <a:lnTo>
                          <a:pt x="267" y="256"/>
                        </a:lnTo>
                        <a:lnTo>
                          <a:pt x="264" y="251"/>
                        </a:lnTo>
                        <a:lnTo>
                          <a:pt x="258" y="246"/>
                        </a:lnTo>
                        <a:lnTo>
                          <a:pt x="254" y="246"/>
                        </a:lnTo>
                        <a:lnTo>
                          <a:pt x="253" y="251"/>
                        </a:lnTo>
                        <a:lnTo>
                          <a:pt x="256" y="256"/>
                        </a:lnTo>
                        <a:lnTo>
                          <a:pt x="260" y="259"/>
                        </a:lnTo>
                        <a:lnTo>
                          <a:pt x="264" y="267"/>
                        </a:lnTo>
                        <a:lnTo>
                          <a:pt x="268" y="272"/>
                        </a:lnTo>
                        <a:lnTo>
                          <a:pt x="271" y="279"/>
                        </a:lnTo>
                        <a:lnTo>
                          <a:pt x="272" y="284"/>
                        </a:lnTo>
                        <a:lnTo>
                          <a:pt x="271" y="291"/>
                        </a:lnTo>
                        <a:lnTo>
                          <a:pt x="269" y="296"/>
                        </a:lnTo>
                        <a:lnTo>
                          <a:pt x="267" y="302"/>
                        </a:lnTo>
                        <a:lnTo>
                          <a:pt x="261" y="302"/>
                        </a:lnTo>
                        <a:lnTo>
                          <a:pt x="256" y="299"/>
                        </a:lnTo>
                        <a:lnTo>
                          <a:pt x="250" y="294"/>
                        </a:lnTo>
                        <a:lnTo>
                          <a:pt x="246" y="289"/>
                        </a:lnTo>
                        <a:lnTo>
                          <a:pt x="244" y="284"/>
                        </a:lnTo>
                        <a:lnTo>
                          <a:pt x="242" y="279"/>
                        </a:lnTo>
                        <a:lnTo>
                          <a:pt x="239" y="274"/>
                        </a:lnTo>
                        <a:lnTo>
                          <a:pt x="239" y="269"/>
                        </a:lnTo>
                        <a:lnTo>
                          <a:pt x="235" y="271"/>
                        </a:lnTo>
                        <a:lnTo>
                          <a:pt x="234" y="276"/>
                        </a:lnTo>
                        <a:lnTo>
                          <a:pt x="234" y="281"/>
                        </a:lnTo>
                        <a:lnTo>
                          <a:pt x="234" y="286"/>
                        </a:lnTo>
                        <a:lnTo>
                          <a:pt x="235" y="291"/>
                        </a:lnTo>
                        <a:lnTo>
                          <a:pt x="235" y="296"/>
                        </a:lnTo>
                        <a:lnTo>
                          <a:pt x="235" y="302"/>
                        </a:lnTo>
                        <a:lnTo>
                          <a:pt x="235" y="309"/>
                        </a:lnTo>
                        <a:lnTo>
                          <a:pt x="231" y="314"/>
                        </a:lnTo>
                        <a:lnTo>
                          <a:pt x="227" y="317"/>
                        </a:lnTo>
                        <a:lnTo>
                          <a:pt x="223" y="317"/>
                        </a:lnTo>
                        <a:lnTo>
                          <a:pt x="218" y="316"/>
                        </a:lnTo>
                        <a:lnTo>
                          <a:pt x="215" y="309"/>
                        </a:lnTo>
                        <a:lnTo>
                          <a:pt x="214" y="304"/>
                        </a:lnTo>
                        <a:lnTo>
                          <a:pt x="212" y="299"/>
                        </a:lnTo>
                        <a:lnTo>
                          <a:pt x="211" y="294"/>
                        </a:lnTo>
                        <a:lnTo>
                          <a:pt x="208" y="287"/>
                        </a:lnTo>
                        <a:lnTo>
                          <a:pt x="208" y="282"/>
                        </a:lnTo>
                        <a:lnTo>
                          <a:pt x="208" y="277"/>
                        </a:lnTo>
                        <a:lnTo>
                          <a:pt x="208" y="272"/>
                        </a:lnTo>
                        <a:lnTo>
                          <a:pt x="208" y="267"/>
                        </a:lnTo>
                        <a:lnTo>
                          <a:pt x="196" y="246"/>
                        </a:lnTo>
                        <a:lnTo>
                          <a:pt x="163" y="237"/>
                        </a:lnTo>
                        <a:lnTo>
                          <a:pt x="117" y="216"/>
                        </a:lnTo>
                        <a:lnTo>
                          <a:pt x="69" y="202"/>
                        </a:lnTo>
                        <a:lnTo>
                          <a:pt x="31" y="201"/>
                        </a:lnTo>
                        <a:lnTo>
                          <a:pt x="8" y="194"/>
                        </a:lnTo>
                        <a:lnTo>
                          <a:pt x="4" y="186"/>
                        </a:lnTo>
                        <a:lnTo>
                          <a:pt x="0" y="171"/>
                        </a:lnTo>
                        <a:lnTo>
                          <a:pt x="3" y="142"/>
                        </a:lnTo>
                        <a:lnTo>
                          <a:pt x="22" y="104"/>
                        </a:lnTo>
                        <a:lnTo>
                          <a:pt x="49" y="74"/>
                        </a:lnTo>
                        <a:lnTo>
                          <a:pt x="86" y="44"/>
                        </a:lnTo>
                        <a:lnTo>
                          <a:pt x="133" y="24"/>
                        </a:lnTo>
                        <a:lnTo>
                          <a:pt x="181" y="11"/>
                        </a:lnTo>
                        <a:lnTo>
                          <a:pt x="212" y="2"/>
                        </a:lnTo>
                        <a:lnTo>
                          <a:pt x="231" y="2"/>
                        </a:lnTo>
                        <a:close/>
                      </a:path>
                    </a:pathLst>
                  </a:custGeom>
                  <a:solidFill>
                    <a:srgbClr val="66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49" name="Freeform 188"/>
                  <p:cNvSpPr>
                    <a:spLocks/>
                  </p:cNvSpPr>
                  <p:nvPr/>
                </p:nvSpPr>
                <p:spPr bwMode="auto">
                  <a:xfrm>
                    <a:off x="2500" y="2217"/>
                    <a:ext cx="330" cy="406"/>
                  </a:xfrm>
                  <a:custGeom>
                    <a:avLst/>
                    <a:gdLst>
                      <a:gd name="T0" fmla="*/ 60 w 330"/>
                      <a:gd name="T1" fmla="*/ 9 h 406"/>
                      <a:gd name="T2" fmla="*/ 97 w 330"/>
                      <a:gd name="T3" fmla="*/ 65 h 406"/>
                      <a:gd name="T4" fmla="*/ 160 w 330"/>
                      <a:gd name="T5" fmla="*/ 187 h 406"/>
                      <a:gd name="T6" fmla="*/ 245 w 330"/>
                      <a:gd name="T7" fmla="*/ 279 h 406"/>
                      <a:gd name="T8" fmla="*/ 273 w 330"/>
                      <a:gd name="T9" fmla="*/ 301 h 406"/>
                      <a:gd name="T10" fmla="*/ 283 w 330"/>
                      <a:gd name="T11" fmla="*/ 304 h 406"/>
                      <a:gd name="T12" fmla="*/ 293 w 330"/>
                      <a:gd name="T13" fmla="*/ 304 h 406"/>
                      <a:gd name="T14" fmla="*/ 303 w 330"/>
                      <a:gd name="T15" fmla="*/ 307 h 406"/>
                      <a:gd name="T16" fmla="*/ 315 w 330"/>
                      <a:gd name="T17" fmla="*/ 316 h 406"/>
                      <a:gd name="T18" fmla="*/ 323 w 330"/>
                      <a:gd name="T19" fmla="*/ 326 h 406"/>
                      <a:gd name="T20" fmla="*/ 327 w 330"/>
                      <a:gd name="T21" fmla="*/ 337 h 406"/>
                      <a:gd name="T22" fmla="*/ 330 w 330"/>
                      <a:gd name="T23" fmla="*/ 347 h 406"/>
                      <a:gd name="T24" fmla="*/ 328 w 330"/>
                      <a:gd name="T25" fmla="*/ 357 h 406"/>
                      <a:gd name="T26" fmla="*/ 320 w 330"/>
                      <a:gd name="T27" fmla="*/ 366 h 406"/>
                      <a:gd name="T28" fmla="*/ 310 w 330"/>
                      <a:gd name="T29" fmla="*/ 366 h 406"/>
                      <a:gd name="T30" fmla="*/ 298 w 330"/>
                      <a:gd name="T31" fmla="*/ 359 h 406"/>
                      <a:gd name="T32" fmla="*/ 297 w 330"/>
                      <a:gd name="T33" fmla="*/ 349 h 406"/>
                      <a:gd name="T34" fmla="*/ 295 w 330"/>
                      <a:gd name="T35" fmla="*/ 339 h 406"/>
                      <a:gd name="T36" fmla="*/ 288 w 330"/>
                      <a:gd name="T37" fmla="*/ 331 h 406"/>
                      <a:gd name="T38" fmla="*/ 277 w 330"/>
                      <a:gd name="T39" fmla="*/ 331 h 406"/>
                      <a:gd name="T40" fmla="*/ 270 w 330"/>
                      <a:gd name="T41" fmla="*/ 341 h 406"/>
                      <a:gd name="T42" fmla="*/ 267 w 330"/>
                      <a:gd name="T43" fmla="*/ 351 h 406"/>
                      <a:gd name="T44" fmla="*/ 273 w 330"/>
                      <a:gd name="T45" fmla="*/ 361 h 406"/>
                      <a:gd name="T46" fmla="*/ 288 w 330"/>
                      <a:gd name="T47" fmla="*/ 367 h 406"/>
                      <a:gd name="T48" fmla="*/ 300 w 330"/>
                      <a:gd name="T49" fmla="*/ 372 h 406"/>
                      <a:gd name="T50" fmla="*/ 310 w 330"/>
                      <a:gd name="T51" fmla="*/ 377 h 406"/>
                      <a:gd name="T52" fmla="*/ 313 w 330"/>
                      <a:gd name="T53" fmla="*/ 387 h 406"/>
                      <a:gd name="T54" fmla="*/ 310 w 330"/>
                      <a:gd name="T55" fmla="*/ 397 h 406"/>
                      <a:gd name="T56" fmla="*/ 302 w 330"/>
                      <a:gd name="T57" fmla="*/ 404 h 406"/>
                      <a:gd name="T58" fmla="*/ 287 w 330"/>
                      <a:gd name="T59" fmla="*/ 406 h 406"/>
                      <a:gd name="T60" fmla="*/ 275 w 330"/>
                      <a:gd name="T61" fmla="*/ 404 h 406"/>
                      <a:gd name="T62" fmla="*/ 263 w 330"/>
                      <a:gd name="T63" fmla="*/ 399 h 406"/>
                      <a:gd name="T64" fmla="*/ 253 w 330"/>
                      <a:gd name="T65" fmla="*/ 391 h 406"/>
                      <a:gd name="T66" fmla="*/ 243 w 330"/>
                      <a:gd name="T67" fmla="*/ 386 h 406"/>
                      <a:gd name="T68" fmla="*/ 230 w 330"/>
                      <a:gd name="T69" fmla="*/ 317 h 406"/>
                      <a:gd name="T70" fmla="*/ 175 w 330"/>
                      <a:gd name="T71" fmla="*/ 247 h 406"/>
                      <a:gd name="T72" fmla="*/ 115 w 330"/>
                      <a:gd name="T73" fmla="*/ 184 h 406"/>
                      <a:gd name="T74" fmla="*/ 65 w 330"/>
                      <a:gd name="T75" fmla="*/ 107 h 406"/>
                      <a:gd name="T76" fmla="*/ 10 w 330"/>
                      <a:gd name="T77" fmla="*/ 65 h 406"/>
                      <a:gd name="T78" fmla="*/ 2 w 330"/>
                      <a:gd name="T79" fmla="*/ 20 h 406"/>
                      <a:gd name="T80" fmla="*/ 35 w 330"/>
                      <a:gd name="T81" fmla="*/ 0 h 40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30"/>
                      <a:gd name="T124" fmla="*/ 0 h 406"/>
                      <a:gd name="T125" fmla="*/ 330 w 330"/>
                      <a:gd name="T126" fmla="*/ 406 h 40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30" h="406">
                        <a:moveTo>
                          <a:pt x="35" y="0"/>
                        </a:moveTo>
                        <a:lnTo>
                          <a:pt x="60" y="9"/>
                        </a:lnTo>
                        <a:lnTo>
                          <a:pt x="75" y="27"/>
                        </a:lnTo>
                        <a:lnTo>
                          <a:pt x="97" y="65"/>
                        </a:lnTo>
                        <a:lnTo>
                          <a:pt x="125" y="127"/>
                        </a:lnTo>
                        <a:lnTo>
                          <a:pt x="160" y="187"/>
                        </a:lnTo>
                        <a:lnTo>
                          <a:pt x="210" y="244"/>
                        </a:lnTo>
                        <a:lnTo>
                          <a:pt x="245" y="279"/>
                        </a:lnTo>
                        <a:lnTo>
                          <a:pt x="268" y="301"/>
                        </a:lnTo>
                        <a:lnTo>
                          <a:pt x="273" y="301"/>
                        </a:lnTo>
                        <a:lnTo>
                          <a:pt x="278" y="302"/>
                        </a:lnTo>
                        <a:lnTo>
                          <a:pt x="283" y="304"/>
                        </a:lnTo>
                        <a:lnTo>
                          <a:pt x="288" y="304"/>
                        </a:lnTo>
                        <a:lnTo>
                          <a:pt x="293" y="304"/>
                        </a:lnTo>
                        <a:lnTo>
                          <a:pt x="298" y="306"/>
                        </a:lnTo>
                        <a:lnTo>
                          <a:pt x="303" y="307"/>
                        </a:lnTo>
                        <a:lnTo>
                          <a:pt x="310" y="311"/>
                        </a:lnTo>
                        <a:lnTo>
                          <a:pt x="315" y="316"/>
                        </a:lnTo>
                        <a:lnTo>
                          <a:pt x="320" y="321"/>
                        </a:lnTo>
                        <a:lnTo>
                          <a:pt x="323" y="326"/>
                        </a:lnTo>
                        <a:lnTo>
                          <a:pt x="327" y="332"/>
                        </a:lnTo>
                        <a:lnTo>
                          <a:pt x="327" y="337"/>
                        </a:lnTo>
                        <a:lnTo>
                          <a:pt x="330" y="342"/>
                        </a:lnTo>
                        <a:lnTo>
                          <a:pt x="330" y="347"/>
                        </a:lnTo>
                        <a:lnTo>
                          <a:pt x="330" y="352"/>
                        </a:lnTo>
                        <a:lnTo>
                          <a:pt x="328" y="357"/>
                        </a:lnTo>
                        <a:lnTo>
                          <a:pt x="325" y="362"/>
                        </a:lnTo>
                        <a:lnTo>
                          <a:pt x="320" y="366"/>
                        </a:lnTo>
                        <a:lnTo>
                          <a:pt x="315" y="366"/>
                        </a:lnTo>
                        <a:lnTo>
                          <a:pt x="310" y="366"/>
                        </a:lnTo>
                        <a:lnTo>
                          <a:pt x="303" y="364"/>
                        </a:lnTo>
                        <a:lnTo>
                          <a:pt x="298" y="359"/>
                        </a:lnTo>
                        <a:lnTo>
                          <a:pt x="297" y="354"/>
                        </a:lnTo>
                        <a:lnTo>
                          <a:pt x="297" y="349"/>
                        </a:lnTo>
                        <a:lnTo>
                          <a:pt x="297" y="344"/>
                        </a:lnTo>
                        <a:lnTo>
                          <a:pt x="295" y="339"/>
                        </a:lnTo>
                        <a:lnTo>
                          <a:pt x="293" y="334"/>
                        </a:lnTo>
                        <a:lnTo>
                          <a:pt x="288" y="331"/>
                        </a:lnTo>
                        <a:lnTo>
                          <a:pt x="283" y="331"/>
                        </a:lnTo>
                        <a:lnTo>
                          <a:pt x="277" y="331"/>
                        </a:lnTo>
                        <a:lnTo>
                          <a:pt x="270" y="336"/>
                        </a:lnTo>
                        <a:lnTo>
                          <a:pt x="270" y="341"/>
                        </a:lnTo>
                        <a:lnTo>
                          <a:pt x="267" y="346"/>
                        </a:lnTo>
                        <a:lnTo>
                          <a:pt x="267" y="351"/>
                        </a:lnTo>
                        <a:lnTo>
                          <a:pt x="270" y="356"/>
                        </a:lnTo>
                        <a:lnTo>
                          <a:pt x="273" y="361"/>
                        </a:lnTo>
                        <a:lnTo>
                          <a:pt x="280" y="362"/>
                        </a:lnTo>
                        <a:lnTo>
                          <a:pt x="288" y="367"/>
                        </a:lnTo>
                        <a:lnTo>
                          <a:pt x="293" y="371"/>
                        </a:lnTo>
                        <a:lnTo>
                          <a:pt x="300" y="372"/>
                        </a:lnTo>
                        <a:lnTo>
                          <a:pt x="305" y="374"/>
                        </a:lnTo>
                        <a:lnTo>
                          <a:pt x="310" y="377"/>
                        </a:lnTo>
                        <a:lnTo>
                          <a:pt x="313" y="382"/>
                        </a:lnTo>
                        <a:lnTo>
                          <a:pt x="313" y="387"/>
                        </a:lnTo>
                        <a:lnTo>
                          <a:pt x="312" y="392"/>
                        </a:lnTo>
                        <a:lnTo>
                          <a:pt x="310" y="397"/>
                        </a:lnTo>
                        <a:lnTo>
                          <a:pt x="307" y="402"/>
                        </a:lnTo>
                        <a:lnTo>
                          <a:pt x="302" y="404"/>
                        </a:lnTo>
                        <a:lnTo>
                          <a:pt x="293" y="404"/>
                        </a:lnTo>
                        <a:lnTo>
                          <a:pt x="287" y="406"/>
                        </a:lnTo>
                        <a:lnTo>
                          <a:pt x="280" y="406"/>
                        </a:lnTo>
                        <a:lnTo>
                          <a:pt x="275" y="404"/>
                        </a:lnTo>
                        <a:lnTo>
                          <a:pt x="270" y="401"/>
                        </a:lnTo>
                        <a:lnTo>
                          <a:pt x="263" y="399"/>
                        </a:lnTo>
                        <a:lnTo>
                          <a:pt x="258" y="396"/>
                        </a:lnTo>
                        <a:lnTo>
                          <a:pt x="253" y="391"/>
                        </a:lnTo>
                        <a:lnTo>
                          <a:pt x="248" y="389"/>
                        </a:lnTo>
                        <a:lnTo>
                          <a:pt x="243" y="386"/>
                        </a:lnTo>
                        <a:lnTo>
                          <a:pt x="233" y="362"/>
                        </a:lnTo>
                        <a:lnTo>
                          <a:pt x="230" y="317"/>
                        </a:lnTo>
                        <a:lnTo>
                          <a:pt x="217" y="291"/>
                        </a:lnTo>
                        <a:lnTo>
                          <a:pt x="175" y="247"/>
                        </a:lnTo>
                        <a:lnTo>
                          <a:pt x="140" y="219"/>
                        </a:lnTo>
                        <a:lnTo>
                          <a:pt x="115" y="184"/>
                        </a:lnTo>
                        <a:lnTo>
                          <a:pt x="90" y="140"/>
                        </a:lnTo>
                        <a:lnTo>
                          <a:pt x="65" y="107"/>
                        </a:lnTo>
                        <a:lnTo>
                          <a:pt x="37" y="84"/>
                        </a:lnTo>
                        <a:lnTo>
                          <a:pt x="10" y="65"/>
                        </a:lnTo>
                        <a:lnTo>
                          <a:pt x="0" y="46"/>
                        </a:lnTo>
                        <a:lnTo>
                          <a:pt x="2" y="20"/>
                        </a:lnTo>
                        <a:lnTo>
                          <a:pt x="17" y="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66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50" name="Freeform 189"/>
                  <p:cNvSpPr>
                    <a:spLocks/>
                  </p:cNvSpPr>
                  <p:nvPr/>
                </p:nvSpPr>
                <p:spPr bwMode="auto">
                  <a:xfrm>
                    <a:off x="2452" y="1935"/>
                    <a:ext cx="278" cy="248"/>
                  </a:xfrm>
                  <a:custGeom>
                    <a:avLst/>
                    <a:gdLst>
                      <a:gd name="T0" fmla="*/ 209 w 278"/>
                      <a:gd name="T1" fmla="*/ 93 h 248"/>
                      <a:gd name="T2" fmla="*/ 204 w 278"/>
                      <a:gd name="T3" fmla="*/ 62 h 248"/>
                      <a:gd name="T4" fmla="*/ 194 w 278"/>
                      <a:gd name="T5" fmla="*/ 37 h 248"/>
                      <a:gd name="T6" fmla="*/ 174 w 278"/>
                      <a:gd name="T7" fmla="*/ 15 h 248"/>
                      <a:gd name="T8" fmla="*/ 151 w 278"/>
                      <a:gd name="T9" fmla="*/ 3 h 248"/>
                      <a:gd name="T10" fmla="*/ 124 w 278"/>
                      <a:gd name="T11" fmla="*/ 0 h 248"/>
                      <a:gd name="T12" fmla="*/ 97 w 278"/>
                      <a:gd name="T13" fmla="*/ 0 h 248"/>
                      <a:gd name="T14" fmla="*/ 67 w 278"/>
                      <a:gd name="T15" fmla="*/ 12 h 248"/>
                      <a:gd name="T16" fmla="*/ 44 w 278"/>
                      <a:gd name="T17" fmla="*/ 33 h 248"/>
                      <a:gd name="T18" fmla="*/ 24 w 278"/>
                      <a:gd name="T19" fmla="*/ 65 h 248"/>
                      <a:gd name="T20" fmla="*/ 9 w 278"/>
                      <a:gd name="T21" fmla="*/ 100 h 248"/>
                      <a:gd name="T22" fmla="*/ 0 w 278"/>
                      <a:gd name="T23" fmla="*/ 133 h 248"/>
                      <a:gd name="T24" fmla="*/ 0 w 278"/>
                      <a:gd name="T25" fmla="*/ 170 h 248"/>
                      <a:gd name="T26" fmla="*/ 7 w 278"/>
                      <a:gd name="T27" fmla="*/ 200 h 248"/>
                      <a:gd name="T28" fmla="*/ 24 w 278"/>
                      <a:gd name="T29" fmla="*/ 221 h 248"/>
                      <a:gd name="T30" fmla="*/ 44 w 278"/>
                      <a:gd name="T31" fmla="*/ 236 h 248"/>
                      <a:gd name="T32" fmla="*/ 67 w 278"/>
                      <a:gd name="T33" fmla="*/ 246 h 248"/>
                      <a:gd name="T34" fmla="*/ 97 w 278"/>
                      <a:gd name="T35" fmla="*/ 248 h 248"/>
                      <a:gd name="T36" fmla="*/ 124 w 278"/>
                      <a:gd name="T37" fmla="*/ 243 h 248"/>
                      <a:gd name="T38" fmla="*/ 144 w 278"/>
                      <a:gd name="T39" fmla="*/ 235 h 248"/>
                      <a:gd name="T40" fmla="*/ 167 w 278"/>
                      <a:gd name="T41" fmla="*/ 213 h 248"/>
                      <a:gd name="T42" fmla="*/ 184 w 278"/>
                      <a:gd name="T43" fmla="*/ 190 h 248"/>
                      <a:gd name="T44" fmla="*/ 194 w 278"/>
                      <a:gd name="T45" fmla="*/ 170 h 248"/>
                      <a:gd name="T46" fmla="*/ 222 w 278"/>
                      <a:gd name="T47" fmla="*/ 191 h 248"/>
                      <a:gd name="T48" fmla="*/ 259 w 278"/>
                      <a:gd name="T49" fmla="*/ 205 h 248"/>
                      <a:gd name="T50" fmla="*/ 272 w 278"/>
                      <a:gd name="T51" fmla="*/ 203 h 248"/>
                      <a:gd name="T52" fmla="*/ 278 w 278"/>
                      <a:gd name="T53" fmla="*/ 193 h 248"/>
                      <a:gd name="T54" fmla="*/ 278 w 278"/>
                      <a:gd name="T55" fmla="*/ 181 h 248"/>
                      <a:gd name="T56" fmla="*/ 264 w 278"/>
                      <a:gd name="T57" fmla="*/ 170 h 248"/>
                      <a:gd name="T58" fmla="*/ 237 w 278"/>
                      <a:gd name="T59" fmla="*/ 163 h 248"/>
                      <a:gd name="T60" fmla="*/ 211 w 278"/>
                      <a:gd name="T61" fmla="*/ 150 h 248"/>
                      <a:gd name="T62" fmla="*/ 204 w 278"/>
                      <a:gd name="T63" fmla="*/ 141 h 248"/>
                      <a:gd name="T64" fmla="*/ 207 w 278"/>
                      <a:gd name="T65" fmla="*/ 112 h 248"/>
                      <a:gd name="T66" fmla="*/ 209 w 278"/>
                      <a:gd name="T67" fmla="*/ 93 h 24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8"/>
                      <a:gd name="T103" fmla="*/ 0 h 248"/>
                      <a:gd name="T104" fmla="*/ 278 w 278"/>
                      <a:gd name="T105" fmla="*/ 248 h 24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8" h="248">
                        <a:moveTo>
                          <a:pt x="209" y="93"/>
                        </a:moveTo>
                        <a:lnTo>
                          <a:pt x="204" y="62"/>
                        </a:lnTo>
                        <a:lnTo>
                          <a:pt x="194" y="37"/>
                        </a:lnTo>
                        <a:lnTo>
                          <a:pt x="174" y="15"/>
                        </a:lnTo>
                        <a:lnTo>
                          <a:pt x="151" y="3"/>
                        </a:lnTo>
                        <a:lnTo>
                          <a:pt x="124" y="0"/>
                        </a:lnTo>
                        <a:lnTo>
                          <a:pt x="97" y="0"/>
                        </a:lnTo>
                        <a:lnTo>
                          <a:pt x="67" y="12"/>
                        </a:lnTo>
                        <a:lnTo>
                          <a:pt x="44" y="33"/>
                        </a:lnTo>
                        <a:lnTo>
                          <a:pt x="24" y="65"/>
                        </a:lnTo>
                        <a:lnTo>
                          <a:pt x="9" y="100"/>
                        </a:lnTo>
                        <a:lnTo>
                          <a:pt x="0" y="133"/>
                        </a:lnTo>
                        <a:lnTo>
                          <a:pt x="0" y="170"/>
                        </a:lnTo>
                        <a:lnTo>
                          <a:pt x="7" y="200"/>
                        </a:lnTo>
                        <a:lnTo>
                          <a:pt x="24" y="221"/>
                        </a:lnTo>
                        <a:lnTo>
                          <a:pt x="44" y="236"/>
                        </a:lnTo>
                        <a:lnTo>
                          <a:pt x="67" y="246"/>
                        </a:lnTo>
                        <a:lnTo>
                          <a:pt x="97" y="248"/>
                        </a:lnTo>
                        <a:lnTo>
                          <a:pt x="124" y="243"/>
                        </a:lnTo>
                        <a:lnTo>
                          <a:pt x="144" y="235"/>
                        </a:lnTo>
                        <a:lnTo>
                          <a:pt x="167" y="213"/>
                        </a:lnTo>
                        <a:lnTo>
                          <a:pt x="184" y="190"/>
                        </a:lnTo>
                        <a:lnTo>
                          <a:pt x="194" y="170"/>
                        </a:lnTo>
                        <a:lnTo>
                          <a:pt x="222" y="191"/>
                        </a:lnTo>
                        <a:lnTo>
                          <a:pt x="259" y="205"/>
                        </a:lnTo>
                        <a:lnTo>
                          <a:pt x="272" y="203"/>
                        </a:lnTo>
                        <a:lnTo>
                          <a:pt x="278" y="193"/>
                        </a:lnTo>
                        <a:lnTo>
                          <a:pt x="278" y="181"/>
                        </a:lnTo>
                        <a:lnTo>
                          <a:pt x="264" y="170"/>
                        </a:lnTo>
                        <a:lnTo>
                          <a:pt x="237" y="163"/>
                        </a:lnTo>
                        <a:lnTo>
                          <a:pt x="211" y="150"/>
                        </a:lnTo>
                        <a:lnTo>
                          <a:pt x="204" y="141"/>
                        </a:lnTo>
                        <a:lnTo>
                          <a:pt x="207" y="112"/>
                        </a:lnTo>
                        <a:lnTo>
                          <a:pt x="209" y="93"/>
                        </a:lnTo>
                        <a:close/>
                      </a:path>
                    </a:pathLst>
                  </a:custGeom>
                  <a:solidFill>
                    <a:srgbClr val="66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145" name="Freeform 190"/>
                <p:cNvSpPr>
                  <a:spLocks/>
                </p:cNvSpPr>
                <p:nvPr/>
              </p:nvSpPr>
              <p:spPr bwMode="auto">
                <a:xfrm>
                  <a:off x="1335" y="2050"/>
                  <a:ext cx="193" cy="358"/>
                </a:xfrm>
                <a:custGeom>
                  <a:avLst/>
                  <a:gdLst>
                    <a:gd name="T0" fmla="*/ 1 w 306"/>
                    <a:gd name="T1" fmla="*/ 1 h 523"/>
                    <a:gd name="T2" fmla="*/ 1 w 306"/>
                    <a:gd name="T3" fmla="*/ 0 h 523"/>
                    <a:gd name="T4" fmla="*/ 1 w 306"/>
                    <a:gd name="T5" fmla="*/ 1 h 523"/>
                    <a:gd name="T6" fmla="*/ 1 w 306"/>
                    <a:gd name="T7" fmla="*/ 1 h 523"/>
                    <a:gd name="T8" fmla="*/ 1 w 306"/>
                    <a:gd name="T9" fmla="*/ 1 h 523"/>
                    <a:gd name="T10" fmla="*/ 1 w 306"/>
                    <a:gd name="T11" fmla="*/ 1 h 523"/>
                    <a:gd name="T12" fmla="*/ 1 w 306"/>
                    <a:gd name="T13" fmla="*/ 1 h 523"/>
                    <a:gd name="T14" fmla="*/ 1 w 306"/>
                    <a:gd name="T15" fmla="*/ 1 h 523"/>
                    <a:gd name="T16" fmla="*/ 1 w 306"/>
                    <a:gd name="T17" fmla="*/ 1 h 523"/>
                    <a:gd name="T18" fmla="*/ 1 w 306"/>
                    <a:gd name="T19" fmla="*/ 1 h 523"/>
                    <a:gd name="T20" fmla="*/ 1 w 306"/>
                    <a:gd name="T21" fmla="*/ 1 h 523"/>
                    <a:gd name="T22" fmla="*/ 1 w 306"/>
                    <a:gd name="T23" fmla="*/ 1 h 523"/>
                    <a:gd name="T24" fmla="*/ 1 w 306"/>
                    <a:gd name="T25" fmla="*/ 1 h 523"/>
                    <a:gd name="T26" fmla="*/ 1 w 306"/>
                    <a:gd name="T27" fmla="*/ 1 h 523"/>
                    <a:gd name="T28" fmla="*/ 1 w 306"/>
                    <a:gd name="T29" fmla="*/ 1 h 523"/>
                    <a:gd name="T30" fmla="*/ 1 w 306"/>
                    <a:gd name="T31" fmla="*/ 1 h 523"/>
                    <a:gd name="T32" fmla="*/ 1 w 306"/>
                    <a:gd name="T33" fmla="*/ 1 h 523"/>
                    <a:gd name="T34" fmla="*/ 1 w 306"/>
                    <a:gd name="T35" fmla="*/ 1 h 523"/>
                    <a:gd name="T36" fmla="*/ 1 w 306"/>
                    <a:gd name="T37" fmla="*/ 1 h 523"/>
                    <a:gd name="T38" fmla="*/ 1 w 306"/>
                    <a:gd name="T39" fmla="*/ 1 h 523"/>
                    <a:gd name="T40" fmla="*/ 1 w 306"/>
                    <a:gd name="T41" fmla="*/ 1 h 523"/>
                    <a:gd name="T42" fmla="*/ 1 w 306"/>
                    <a:gd name="T43" fmla="*/ 1 h 523"/>
                    <a:gd name="T44" fmla="*/ 1 w 306"/>
                    <a:gd name="T45" fmla="*/ 1 h 523"/>
                    <a:gd name="T46" fmla="*/ 1 w 306"/>
                    <a:gd name="T47" fmla="*/ 1 h 523"/>
                    <a:gd name="T48" fmla="*/ 1 w 306"/>
                    <a:gd name="T49" fmla="*/ 1 h 523"/>
                    <a:gd name="T50" fmla="*/ 1 w 306"/>
                    <a:gd name="T51" fmla="*/ 1 h 523"/>
                    <a:gd name="T52" fmla="*/ 1 w 306"/>
                    <a:gd name="T53" fmla="*/ 1 h 523"/>
                    <a:gd name="T54" fmla="*/ 1 w 306"/>
                    <a:gd name="T55" fmla="*/ 1 h 523"/>
                    <a:gd name="T56" fmla="*/ 0 w 306"/>
                    <a:gd name="T57" fmla="*/ 1 h 523"/>
                    <a:gd name="T58" fmla="*/ 0 w 306"/>
                    <a:gd name="T59" fmla="*/ 1 h 523"/>
                    <a:gd name="T60" fmla="*/ 1 w 306"/>
                    <a:gd name="T61" fmla="*/ 1 h 523"/>
                    <a:gd name="T62" fmla="*/ 1 w 306"/>
                    <a:gd name="T63" fmla="*/ 1 h 523"/>
                    <a:gd name="T64" fmla="*/ 1 w 306"/>
                    <a:gd name="T65" fmla="*/ 1 h 523"/>
                    <a:gd name="T66" fmla="*/ 1 w 306"/>
                    <a:gd name="T67" fmla="*/ 1 h 523"/>
                    <a:gd name="T68" fmla="*/ 1 w 306"/>
                    <a:gd name="T69" fmla="*/ 1 h 523"/>
                    <a:gd name="T70" fmla="*/ 1 w 306"/>
                    <a:gd name="T71" fmla="*/ 1 h 523"/>
                    <a:gd name="T72" fmla="*/ 1 w 306"/>
                    <a:gd name="T73" fmla="*/ 1 h 523"/>
                    <a:gd name="T74" fmla="*/ 1 w 306"/>
                    <a:gd name="T75" fmla="*/ 1 h 523"/>
                    <a:gd name="T76" fmla="*/ 1 w 306"/>
                    <a:gd name="T77" fmla="*/ 1 h 523"/>
                    <a:gd name="T78" fmla="*/ 1 w 306"/>
                    <a:gd name="T79" fmla="*/ 1 h 523"/>
                    <a:gd name="T80" fmla="*/ 1 w 306"/>
                    <a:gd name="T81" fmla="*/ 1 h 523"/>
                    <a:gd name="T82" fmla="*/ 1 w 306"/>
                    <a:gd name="T83" fmla="*/ 1 h 523"/>
                    <a:gd name="T84" fmla="*/ 1 w 306"/>
                    <a:gd name="T85" fmla="*/ 1 h 523"/>
                    <a:gd name="T86" fmla="*/ 1 w 306"/>
                    <a:gd name="T87" fmla="*/ 1 h 523"/>
                    <a:gd name="T88" fmla="*/ 1 w 306"/>
                    <a:gd name="T89" fmla="*/ 1 h 523"/>
                    <a:gd name="T90" fmla="*/ 1 w 306"/>
                    <a:gd name="T91" fmla="*/ 1 h 523"/>
                    <a:gd name="T92" fmla="*/ 1 w 306"/>
                    <a:gd name="T93" fmla="*/ 1 h 5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06"/>
                    <a:gd name="T142" fmla="*/ 0 h 523"/>
                    <a:gd name="T143" fmla="*/ 306 w 306"/>
                    <a:gd name="T144" fmla="*/ 523 h 5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06" h="523">
                      <a:moveTo>
                        <a:pt x="106" y="11"/>
                      </a:moveTo>
                      <a:lnTo>
                        <a:pt x="132" y="0"/>
                      </a:lnTo>
                      <a:lnTo>
                        <a:pt x="160" y="4"/>
                      </a:lnTo>
                      <a:lnTo>
                        <a:pt x="175" y="24"/>
                      </a:lnTo>
                      <a:lnTo>
                        <a:pt x="191" y="67"/>
                      </a:lnTo>
                      <a:lnTo>
                        <a:pt x="231" y="142"/>
                      </a:lnTo>
                      <a:lnTo>
                        <a:pt x="280" y="199"/>
                      </a:lnTo>
                      <a:lnTo>
                        <a:pt x="305" y="237"/>
                      </a:lnTo>
                      <a:lnTo>
                        <a:pt x="306" y="259"/>
                      </a:lnTo>
                      <a:lnTo>
                        <a:pt x="294" y="282"/>
                      </a:lnTo>
                      <a:lnTo>
                        <a:pt x="277" y="292"/>
                      </a:lnTo>
                      <a:lnTo>
                        <a:pt x="225" y="320"/>
                      </a:lnTo>
                      <a:lnTo>
                        <a:pt x="220" y="325"/>
                      </a:lnTo>
                      <a:lnTo>
                        <a:pt x="172" y="348"/>
                      </a:lnTo>
                      <a:lnTo>
                        <a:pt x="101" y="360"/>
                      </a:lnTo>
                      <a:lnTo>
                        <a:pt x="57" y="361"/>
                      </a:lnTo>
                      <a:lnTo>
                        <a:pt x="52" y="373"/>
                      </a:lnTo>
                      <a:lnTo>
                        <a:pt x="52" y="398"/>
                      </a:lnTo>
                      <a:lnTo>
                        <a:pt x="53" y="403"/>
                      </a:lnTo>
                      <a:lnTo>
                        <a:pt x="78" y="448"/>
                      </a:lnTo>
                      <a:lnTo>
                        <a:pt x="114" y="475"/>
                      </a:lnTo>
                      <a:lnTo>
                        <a:pt x="127" y="494"/>
                      </a:lnTo>
                      <a:lnTo>
                        <a:pt x="114" y="510"/>
                      </a:lnTo>
                      <a:lnTo>
                        <a:pt x="109" y="513"/>
                      </a:lnTo>
                      <a:lnTo>
                        <a:pt x="73" y="523"/>
                      </a:lnTo>
                      <a:lnTo>
                        <a:pt x="52" y="501"/>
                      </a:lnTo>
                      <a:lnTo>
                        <a:pt x="32" y="451"/>
                      </a:lnTo>
                      <a:lnTo>
                        <a:pt x="17" y="406"/>
                      </a:lnTo>
                      <a:lnTo>
                        <a:pt x="0" y="361"/>
                      </a:lnTo>
                      <a:lnTo>
                        <a:pt x="0" y="341"/>
                      </a:lnTo>
                      <a:lnTo>
                        <a:pt x="7" y="330"/>
                      </a:lnTo>
                      <a:lnTo>
                        <a:pt x="24" y="319"/>
                      </a:lnTo>
                      <a:lnTo>
                        <a:pt x="51" y="320"/>
                      </a:lnTo>
                      <a:lnTo>
                        <a:pt x="86" y="327"/>
                      </a:lnTo>
                      <a:lnTo>
                        <a:pt x="129" y="320"/>
                      </a:lnTo>
                      <a:lnTo>
                        <a:pt x="170" y="303"/>
                      </a:lnTo>
                      <a:lnTo>
                        <a:pt x="201" y="278"/>
                      </a:lnTo>
                      <a:lnTo>
                        <a:pt x="225" y="247"/>
                      </a:lnTo>
                      <a:lnTo>
                        <a:pt x="230" y="231"/>
                      </a:lnTo>
                      <a:lnTo>
                        <a:pt x="225" y="214"/>
                      </a:lnTo>
                      <a:lnTo>
                        <a:pt x="190" y="180"/>
                      </a:lnTo>
                      <a:lnTo>
                        <a:pt x="155" y="149"/>
                      </a:lnTo>
                      <a:lnTo>
                        <a:pt x="126" y="116"/>
                      </a:lnTo>
                      <a:lnTo>
                        <a:pt x="104" y="76"/>
                      </a:lnTo>
                      <a:lnTo>
                        <a:pt x="96" y="40"/>
                      </a:lnTo>
                      <a:lnTo>
                        <a:pt x="104" y="19"/>
                      </a:lnTo>
                      <a:lnTo>
                        <a:pt x="106" y="11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46" name="Freeform 191"/>
                <p:cNvSpPr>
                  <a:spLocks/>
                </p:cNvSpPr>
                <p:nvPr/>
              </p:nvSpPr>
              <p:spPr bwMode="auto">
                <a:xfrm>
                  <a:off x="1392" y="2061"/>
                  <a:ext cx="130" cy="391"/>
                </a:xfrm>
                <a:custGeom>
                  <a:avLst/>
                  <a:gdLst>
                    <a:gd name="T0" fmla="*/ 1 w 205"/>
                    <a:gd name="T1" fmla="*/ 1 h 572"/>
                    <a:gd name="T2" fmla="*/ 1 w 205"/>
                    <a:gd name="T3" fmla="*/ 1 h 572"/>
                    <a:gd name="T4" fmla="*/ 1 w 205"/>
                    <a:gd name="T5" fmla="*/ 0 h 572"/>
                    <a:gd name="T6" fmla="*/ 1 w 205"/>
                    <a:gd name="T7" fmla="*/ 1 h 572"/>
                    <a:gd name="T8" fmla="*/ 1 w 205"/>
                    <a:gd name="T9" fmla="*/ 1 h 572"/>
                    <a:gd name="T10" fmla="*/ 1 w 205"/>
                    <a:gd name="T11" fmla="*/ 1 h 572"/>
                    <a:gd name="T12" fmla="*/ 1 w 205"/>
                    <a:gd name="T13" fmla="*/ 1 h 572"/>
                    <a:gd name="T14" fmla="*/ 1 w 205"/>
                    <a:gd name="T15" fmla="*/ 1 h 572"/>
                    <a:gd name="T16" fmla="*/ 1 w 205"/>
                    <a:gd name="T17" fmla="*/ 1 h 572"/>
                    <a:gd name="T18" fmla="*/ 1 w 205"/>
                    <a:gd name="T19" fmla="*/ 1 h 572"/>
                    <a:gd name="T20" fmla="*/ 1 w 205"/>
                    <a:gd name="T21" fmla="*/ 1 h 572"/>
                    <a:gd name="T22" fmla="*/ 1 w 205"/>
                    <a:gd name="T23" fmla="*/ 1 h 572"/>
                    <a:gd name="T24" fmla="*/ 1 w 205"/>
                    <a:gd name="T25" fmla="*/ 1 h 572"/>
                    <a:gd name="T26" fmla="*/ 1 w 205"/>
                    <a:gd name="T27" fmla="*/ 1 h 572"/>
                    <a:gd name="T28" fmla="*/ 1 w 205"/>
                    <a:gd name="T29" fmla="*/ 1 h 572"/>
                    <a:gd name="T30" fmla="*/ 1 w 205"/>
                    <a:gd name="T31" fmla="*/ 1 h 572"/>
                    <a:gd name="T32" fmla="*/ 1 w 205"/>
                    <a:gd name="T33" fmla="*/ 1 h 572"/>
                    <a:gd name="T34" fmla="*/ 1 w 205"/>
                    <a:gd name="T35" fmla="*/ 1 h 572"/>
                    <a:gd name="T36" fmla="*/ 1 w 205"/>
                    <a:gd name="T37" fmla="*/ 1 h 572"/>
                    <a:gd name="T38" fmla="*/ 1 w 205"/>
                    <a:gd name="T39" fmla="*/ 1 h 572"/>
                    <a:gd name="T40" fmla="*/ 1 w 205"/>
                    <a:gd name="T41" fmla="*/ 1 h 572"/>
                    <a:gd name="T42" fmla="*/ 1 w 205"/>
                    <a:gd name="T43" fmla="*/ 1 h 572"/>
                    <a:gd name="T44" fmla="*/ 1 w 205"/>
                    <a:gd name="T45" fmla="*/ 1 h 572"/>
                    <a:gd name="T46" fmla="*/ 1 w 205"/>
                    <a:gd name="T47" fmla="*/ 1 h 572"/>
                    <a:gd name="T48" fmla="*/ 0 w 205"/>
                    <a:gd name="T49" fmla="*/ 1 h 572"/>
                    <a:gd name="T50" fmla="*/ 1 w 205"/>
                    <a:gd name="T51" fmla="*/ 1 h 572"/>
                    <a:gd name="T52" fmla="*/ 1 w 205"/>
                    <a:gd name="T53" fmla="*/ 1 h 572"/>
                    <a:gd name="T54" fmla="*/ 1 w 205"/>
                    <a:gd name="T55" fmla="*/ 1 h 572"/>
                    <a:gd name="T56" fmla="*/ 1 w 205"/>
                    <a:gd name="T57" fmla="*/ 1 h 572"/>
                    <a:gd name="T58" fmla="*/ 1 w 205"/>
                    <a:gd name="T59" fmla="*/ 1 h 572"/>
                    <a:gd name="T60" fmla="*/ 1 w 205"/>
                    <a:gd name="T61" fmla="*/ 1 h 572"/>
                    <a:gd name="T62" fmla="*/ 1 w 205"/>
                    <a:gd name="T63" fmla="*/ 1 h 572"/>
                    <a:gd name="T64" fmla="*/ 1 w 205"/>
                    <a:gd name="T65" fmla="*/ 1 h 572"/>
                    <a:gd name="T66" fmla="*/ 1 w 205"/>
                    <a:gd name="T67" fmla="*/ 1 h 572"/>
                    <a:gd name="T68" fmla="*/ 1 w 205"/>
                    <a:gd name="T69" fmla="*/ 1 h 572"/>
                    <a:gd name="T70" fmla="*/ 1 w 205"/>
                    <a:gd name="T71" fmla="*/ 1 h 5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5"/>
                    <a:gd name="T109" fmla="*/ 0 h 572"/>
                    <a:gd name="T110" fmla="*/ 205 w 205"/>
                    <a:gd name="T111" fmla="*/ 572 h 5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5" h="572">
                      <a:moveTo>
                        <a:pt x="82" y="43"/>
                      </a:moveTo>
                      <a:lnTo>
                        <a:pt x="99" y="20"/>
                      </a:lnTo>
                      <a:lnTo>
                        <a:pt x="125" y="0"/>
                      </a:lnTo>
                      <a:lnTo>
                        <a:pt x="147" y="2"/>
                      </a:lnTo>
                      <a:lnTo>
                        <a:pt x="157" y="15"/>
                      </a:lnTo>
                      <a:lnTo>
                        <a:pt x="159" y="38"/>
                      </a:lnTo>
                      <a:lnTo>
                        <a:pt x="159" y="85"/>
                      </a:lnTo>
                      <a:lnTo>
                        <a:pt x="149" y="155"/>
                      </a:lnTo>
                      <a:lnTo>
                        <a:pt x="125" y="220"/>
                      </a:lnTo>
                      <a:lnTo>
                        <a:pt x="110" y="280"/>
                      </a:lnTo>
                      <a:lnTo>
                        <a:pt x="99" y="347"/>
                      </a:lnTo>
                      <a:lnTo>
                        <a:pt x="90" y="409"/>
                      </a:lnTo>
                      <a:lnTo>
                        <a:pt x="84" y="482"/>
                      </a:lnTo>
                      <a:lnTo>
                        <a:pt x="90" y="510"/>
                      </a:lnTo>
                      <a:lnTo>
                        <a:pt x="115" y="520"/>
                      </a:lnTo>
                      <a:lnTo>
                        <a:pt x="185" y="524"/>
                      </a:lnTo>
                      <a:lnTo>
                        <a:pt x="202" y="529"/>
                      </a:lnTo>
                      <a:lnTo>
                        <a:pt x="205" y="540"/>
                      </a:lnTo>
                      <a:lnTo>
                        <a:pt x="172" y="564"/>
                      </a:lnTo>
                      <a:lnTo>
                        <a:pt x="135" y="572"/>
                      </a:lnTo>
                      <a:lnTo>
                        <a:pt x="109" y="560"/>
                      </a:lnTo>
                      <a:lnTo>
                        <a:pt x="62" y="545"/>
                      </a:lnTo>
                      <a:lnTo>
                        <a:pt x="32" y="544"/>
                      </a:lnTo>
                      <a:lnTo>
                        <a:pt x="9" y="542"/>
                      </a:lnTo>
                      <a:lnTo>
                        <a:pt x="0" y="525"/>
                      </a:lnTo>
                      <a:lnTo>
                        <a:pt x="7" y="505"/>
                      </a:lnTo>
                      <a:lnTo>
                        <a:pt x="22" y="484"/>
                      </a:lnTo>
                      <a:lnTo>
                        <a:pt x="49" y="452"/>
                      </a:lnTo>
                      <a:lnTo>
                        <a:pt x="64" y="407"/>
                      </a:lnTo>
                      <a:lnTo>
                        <a:pt x="60" y="349"/>
                      </a:lnTo>
                      <a:lnTo>
                        <a:pt x="65" y="300"/>
                      </a:lnTo>
                      <a:lnTo>
                        <a:pt x="72" y="237"/>
                      </a:lnTo>
                      <a:lnTo>
                        <a:pt x="82" y="182"/>
                      </a:lnTo>
                      <a:lnTo>
                        <a:pt x="85" y="117"/>
                      </a:lnTo>
                      <a:lnTo>
                        <a:pt x="84" y="68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92"/>
              <p:cNvGrpSpPr>
                <a:grpSpLocks/>
              </p:cNvGrpSpPr>
              <p:nvPr/>
            </p:nvGrpSpPr>
            <p:grpSpPr bwMode="auto">
              <a:xfrm flipH="1">
                <a:off x="6491968" y="1955798"/>
                <a:ext cx="447676" cy="722313"/>
                <a:chOff x="1257" y="1679"/>
                <a:chExt cx="394" cy="773"/>
              </a:xfrm>
            </p:grpSpPr>
            <p:grpSp>
              <p:nvGrpSpPr>
                <p:cNvPr id="13" name="Group 193"/>
                <p:cNvGrpSpPr>
                  <a:grpSpLocks/>
                </p:cNvGrpSpPr>
                <p:nvPr/>
              </p:nvGrpSpPr>
              <p:grpSpPr bwMode="auto">
                <a:xfrm>
                  <a:off x="1257" y="1679"/>
                  <a:ext cx="394" cy="471"/>
                  <a:chOff x="2208" y="1935"/>
                  <a:chExt cx="622" cy="688"/>
                </a:xfrm>
              </p:grpSpPr>
              <p:sp>
                <p:nvSpPr>
                  <p:cNvPr id="5140" name="Freeform 194"/>
                  <p:cNvSpPr>
                    <a:spLocks/>
                  </p:cNvSpPr>
                  <p:nvPr/>
                </p:nvSpPr>
                <p:spPr bwMode="auto">
                  <a:xfrm>
                    <a:off x="2378" y="2204"/>
                    <a:ext cx="210" cy="402"/>
                  </a:xfrm>
                  <a:custGeom>
                    <a:avLst/>
                    <a:gdLst>
                      <a:gd name="T0" fmla="*/ 43 w 210"/>
                      <a:gd name="T1" fmla="*/ 52 h 402"/>
                      <a:gd name="T2" fmla="*/ 65 w 210"/>
                      <a:gd name="T3" fmla="*/ 27 h 402"/>
                      <a:gd name="T4" fmla="*/ 93 w 210"/>
                      <a:gd name="T5" fmla="*/ 9 h 402"/>
                      <a:gd name="T6" fmla="*/ 117 w 210"/>
                      <a:gd name="T7" fmla="*/ 0 h 402"/>
                      <a:gd name="T8" fmla="*/ 145 w 210"/>
                      <a:gd name="T9" fmla="*/ 2 h 402"/>
                      <a:gd name="T10" fmla="*/ 172 w 210"/>
                      <a:gd name="T11" fmla="*/ 14 h 402"/>
                      <a:gd name="T12" fmla="*/ 187 w 210"/>
                      <a:gd name="T13" fmla="*/ 29 h 402"/>
                      <a:gd name="T14" fmla="*/ 193 w 210"/>
                      <a:gd name="T15" fmla="*/ 49 h 402"/>
                      <a:gd name="T16" fmla="*/ 195 w 210"/>
                      <a:gd name="T17" fmla="*/ 77 h 402"/>
                      <a:gd name="T18" fmla="*/ 185 w 210"/>
                      <a:gd name="T19" fmla="*/ 107 h 402"/>
                      <a:gd name="T20" fmla="*/ 177 w 210"/>
                      <a:gd name="T21" fmla="*/ 147 h 402"/>
                      <a:gd name="T22" fmla="*/ 175 w 210"/>
                      <a:gd name="T23" fmla="*/ 185 h 402"/>
                      <a:gd name="T24" fmla="*/ 183 w 210"/>
                      <a:gd name="T25" fmla="*/ 220 h 402"/>
                      <a:gd name="T26" fmla="*/ 198 w 210"/>
                      <a:gd name="T27" fmla="*/ 258 h 402"/>
                      <a:gd name="T28" fmla="*/ 208 w 210"/>
                      <a:gd name="T29" fmla="*/ 288 h 402"/>
                      <a:gd name="T30" fmla="*/ 210 w 210"/>
                      <a:gd name="T31" fmla="*/ 318 h 402"/>
                      <a:gd name="T32" fmla="*/ 202 w 210"/>
                      <a:gd name="T33" fmla="*/ 347 h 402"/>
                      <a:gd name="T34" fmla="*/ 188 w 210"/>
                      <a:gd name="T35" fmla="*/ 367 h 402"/>
                      <a:gd name="T36" fmla="*/ 168 w 210"/>
                      <a:gd name="T37" fmla="*/ 383 h 402"/>
                      <a:gd name="T38" fmla="*/ 148 w 210"/>
                      <a:gd name="T39" fmla="*/ 397 h 402"/>
                      <a:gd name="T40" fmla="*/ 112 w 210"/>
                      <a:gd name="T41" fmla="*/ 402 h 402"/>
                      <a:gd name="T42" fmla="*/ 80 w 210"/>
                      <a:gd name="T43" fmla="*/ 398 h 402"/>
                      <a:gd name="T44" fmla="*/ 50 w 210"/>
                      <a:gd name="T45" fmla="*/ 380 h 402"/>
                      <a:gd name="T46" fmla="*/ 32 w 210"/>
                      <a:gd name="T47" fmla="*/ 357 h 402"/>
                      <a:gd name="T48" fmla="*/ 20 w 210"/>
                      <a:gd name="T49" fmla="*/ 327 h 402"/>
                      <a:gd name="T50" fmla="*/ 5 w 210"/>
                      <a:gd name="T51" fmla="*/ 282 h 402"/>
                      <a:gd name="T52" fmla="*/ 0 w 210"/>
                      <a:gd name="T53" fmla="*/ 240 h 402"/>
                      <a:gd name="T54" fmla="*/ 0 w 210"/>
                      <a:gd name="T55" fmla="*/ 187 h 402"/>
                      <a:gd name="T56" fmla="*/ 5 w 210"/>
                      <a:gd name="T57" fmla="*/ 139 h 402"/>
                      <a:gd name="T58" fmla="*/ 13 w 210"/>
                      <a:gd name="T59" fmla="*/ 100 h 402"/>
                      <a:gd name="T60" fmla="*/ 28 w 210"/>
                      <a:gd name="T61" fmla="*/ 67 h 402"/>
                      <a:gd name="T62" fmla="*/ 43 w 210"/>
                      <a:gd name="T63" fmla="*/ 52 h 40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10"/>
                      <a:gd name="T97" fmla="*/ 0 h 402"/>
                      <a:gd name="T98" fmla="*/ 210 w 210"/>
                      <a:gd name="T99" fmla="*/ 402 h 40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10" h="402">
                        <a:moveTo>
                          <a:pt x="43" y="52"/>
                        </a:moveTo>
                        <a:lnTo>
                          <a:pt x="65" y="27"/>
                        </a:lnTo>
                        <a:lnTo>
                          <a:pt x="93" y="9"/>
                        </a:lnTo>
                        <a:lnTo>
                          <a:pt x="117" y="0"/>
                        </a:lnTo>
                        <a:lnTo>
                          <a:pt x="145" y="2"/>
                        </a:lnTo>
                        <a:lnTo>
                          <a:pt x="172" y="14"/>
                        </a:lnTo>
                        <a:lnTo>
                          <a:pt x="187" y="29"/>
                        </a:lnTo>
                        <a:lnTo>
                          <a:pt x="193" y="49"/>
                        </a:lnTo>
                        <a:lnTo>
                          <a:pt x="195" y="77"/>
                        </a:lnTo>
                        <a:lnTo>
                          <a:pt x="185" y="107"/>
                        </a:lnTo>
                        <a:lnTo>
                          <a:pt x="177" y="147"/>
                        </a:lnTo>
                        <a:lnTo>
                          <a:pt x="175" y="185"/>
                        </a:lnTo>
                        <a:lnTo>
                          <a:pt x="183" y="220"/>
                        </a:lnTo>
                        <a:lnTo>
                          <a:pt x="198" y="258"/>
                        </a:lnTo>
                        <a:lnTo>
                          <a:pt x="208" y="288"/>
                        </a:lnTo>
                        <a:lnTo>
                          <a:pt x="210" y="318"/>
                        </a:lnTo>
                        <a:lnTo>
                          <a:pt x="202" y="347"/>
                        </a:lnTo>
                        <a:lnTo>
                          <a:pt x="188" y="367"/>
                        </a:lnTo>
                        <a:lnTo>
                          <a:pt x="168" y="383"/>
                        </a:lnTo>
                        <a:lnTo>
                          <a:pt x="148" y="397"/>
                        </a:lnTo>
                        <a:lnTo>
                          <a:pt x="112" y="402"/>
                        </a:lnTo>
                        <a:lnTo>
                          <a:pt x="80" y="398"/>
                        </a:lnTo>
                        <a:lnTo>
                          <a:pt x="50" y="380"/>
                        </a:lnTo>
                        <a:lnTo>
                          <a:pt x="32" y="357"/>
                        </a:lnTo>
                        <a:lnTo>
                          <a:pt x="20" y="327"/>
                        </a:lnTo>
                        <a:lnTo>
                          <a:pt x="5" y="282"/>
                        </a:lnTo>
                        <a:lnTo>
                          <a:pt x="0" y="240"/>
                        </a:lnTo>
                        <a:lnTo>
                          <a:pt x="0" y="187"/>
                        </a:lnTo>
                        <a:lnTo>
                          <a:pt x="5" y="139"/>
                        </a:lnTo>
                        <a:lnTo>
                          <a:pt x="13" y="100"/>
                        </a:lnTo>
                        <a:lnTo>
                          <a:pt x="28" y="67"/>
                        </a:lnTo>
                        <a:lnTo>
                          <a:pt x="43" y="52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41" name="Freeform 195"/>
                  <p:cNvSpPr>
                    <a:spLocks/>
                  </p:cNvSpPr>
                  <p:nvPr/>
                </p:nvSpPr>
                <p:spPr bwMode="auto">
                  <a:xfrm>
                    <a:off x="2208" y="2214"/>
                    <a:ext cx="302" cy="317"/>
                  </a:xfrm>
                  <a:custGeom>
                    <a:avLst/>
                    <a:gdLst>
                      <a:gd name="T0" fmla="*/ 279 w 302"/>
                      <a:gd name="T1" fmla="*/ 0 h 317"/>
                      <a:gd name="T2" fmla="*/ 302 w 302"/>
                      <a:gd name="T3" fmla="*/ 31 h 317"/>
                      <a:gd name="T4" fmla="*/ 258 w 302"/>
                      <a:gd name="T5" fmla="*/ 64 h 317"/>
                      <a:gd name="T6" fmla="*/ 204 w 302"/>
                      <a:gd name="T7" fmla="*/ 54 h 317"/>
                      <a:gd name="T8" fmla="*/ 135 w 302"/>
                      <a:gd name="T9" fmla="*/ 59 h 317"/>
                      <a:gd name="T10" fmla="*/ 64 w 302"/>
                      <a:gd name="T11" fmla="*/ 109 h 317"/>
                      <a:gd name="T12" fmla="*/ 44 w 302"/>
                      <a:gd name="T13" fmla="*/ 157 h 317"/>
                      <a:gd name="T14" fmla="*/ 93 w 302"/>
                      <a:gd name="T15" fmla="*/ 174 h 317"/>
                      <a:gd name="T16" fmla="*/ 171 w 302"/>
                      <a:gd name="T17" fmla="*/ 212 h 317"/>
                      <a:gd name="T18" fmla="*/ 216 w 302"/>
                      <a:gd name="T19" fmla="*/ 216 h 317"/>
                      <a:gd name="T20" fmla="*/ 226 w 302"/>
                      <a:gd name="T21" fmla="*/ 216 h 317"/>
                      <a:gd name="T22" fmla="*/ 237 w 302"/>
                      <a:gd name="T23" fmla="*/ 212 h 317"/>
                      <a:gd name="T24" fmla="*/ 245 w 302"/>
                      <a:gd name="T25" fmla="*/ 214 h 317"/>
                      <a:gd name="T26" fmla="*/ 253 w 302"/>
                      <a:gd name="T27" fmla="*/ 216 h 317"/>
                      <a:gd name="T28" fmla="*/ 261 w 302"/>
                      <a:gd name="T29" fmla="*/ 219 h 317"/>
                      <a:gd name="T30" fmla="*/ 271 w 302"/>
                      <a:gd name="T31" fmla="*/ 224 h 317"/>
                      <a:gd name="T32" fmla="*/ 279 w 302"/>
                      <a:gd name="T33" fmla="*/ 231 h 317"/>
                      <a:gd name="T34" fmla="*/ 284 w 302"/>
                      <a:gd name="T35" fmla="*/ 239 h 317"/>
                      <a:gd name="T36" fmla="*/ 288 w 302"/>
                      <a:gd name="T37" fmla="*/ 251 h 317"/>
                      <a:gd name="T38" fmla="*/ 287 w 302"/>
                      <a:gd name="T39" fmla="*/ 262 h 317"/>
                      <a:gd name="T40" fmla="*/ 279 w 302"/>
                      <a:gd name="T41" fmla="*/ 264 h 317"/>
                      <a:gd name="T42" fmla="*/ 271 w 302"/>
                      <a:gd name="T43" fmla="*/ 261 h 317"/>
                      <a:gd name="T44" fmla="*/ 264 w 302"/>
                      <a:gd name="T45" fmla="*/ 251 h 317"/>
                      <a:gd name="T46" fmla="*/ 254 w 302"/>
                      <a:gd name="T47" fmla="*/ 246 h 317"/>
                      <a:gd name="T48" fmla="*/ 256 w 302"/>
                      <a:gd name="T49" fmla="*/ 256 h 317"/>
                      <a:gd name="T50" fmla="*/ 264 w 302"/>
                      <a:gd name="T51" fmla="*/ 267 h 317"/>
                      <a:gd name="T52" fmla="*/ 271 w 302"/>
                      <a:gd name="T53" fmla="*/ 279 h 317"/>
                      <a:gd name="T54" fmla="*/ 271 w 302"/>
                      <a:gd name="T55" fmla="*/ 291 h 317"/>
                      <a:gd name="T56" fmla="*/ 267 w 302"/>
                      <a:gd name="T57" fmla="*/ 302 h 317"/>
                      <a:gd name="T58" fmla="*/ 256 w 302"/>
                      <a:gd name="T59" fmla="*/ 299 h 317"/>
                      <a:gd name="T60" fmla="*/ 246 w 302"/>
                      <a:gd name="T61" fmla="*/ 289 h 317"/>
                      <a:gd name="T62" fmla="*/ 242 w 302"/>
                      <a:gd name="T63" fmla="*/ 279 h 317"/>
                      <a:gd name="T64" fmla="*/ 239 w 302"/>
                      <a:gd name="T65" fmla="*/ 269 h 317"/>
                      <a:gd name="T66" fmla="*/ 234 w 302"/>
                      <a:gd name="T67" fmla="*/ 276 h 317"/>
                      <a:gd name="T68" fmla="*/ 234 w 302"/>
                      <a:gd name="T69" fmla="*/ 286 h 317"/>
                      <a:gd name="T70" fmla="*/ 235 w 302"/>
                      <a:gd name="T71" fmla="*/ 296 h 317"/>
                      <a:gd name="T72" fmla="*/ 235 w 302"/>
                      <a:gd name="T73" fmla="*/ 309 h 317"/>
                      <a:gd name="T74" fmla="*/ 227 w 302"/>
                      <a:gd name="T75" fmla="*/ 317 h 317"/>
                      <a:gd name="T76" fmla="*/ 218 w 302"/>
                      <a:gd name="T77" fmla="*/ 316 h 317"/>
                      <a:gd name="T78" fmla="*/ 214 w 302"/>
                      <a:gd name="T79" fmla="*/ 304 h 317"/>
                      <a:gd name="T80" fmla="*/ 211 w 302"/>
                      <a:gd name="T81" fmla="*/ 294 h 317"/>
                      <a:gd name="T82" fmla="*/ 208 w 302"/>
                      <a:gd name="T83" fmla="*/ 282 h 317"/>
                      <a:gd name="T84" fmla="*/ 208 w 302"/>
                      <a:gd name="T85" fmla="*/ 272 h 317"/>
                      <a:gd name="T86" fmla="*/ 196 w 302"/>
                      <a:gd name="T87" fmla="*/ 246 h 317"/>
                      <a:gd name="T88" fmla="*/ 117 w 302"/>
                      <a:gd name="T89" fmla="*/ 216 h 317"/>
                      <a:gd name="T90" fmla="*/ 31 w 302"/>
                      <a:gd name="T91" fmla="*/ 201 h 317"/>
                      <a:gd name="T92" fmla="*/ 4 w 302"/>
                      <a:gd name="T93" fmla="*/ 186 h 317"/>
                      <a:gd name="T94" fmla="*/ 3 w 302"/>
                      <a:gd name="T95" fmla="*/ 142 h 317"/>
                      <a:gd name="T96" fmla="*/ 49 w 302"/>
                      <a:gd name="T97" fmla="*/ 74 h 317"/>
                      <a:gd name="T98" fmla="*/ 133 w 302"/>
                      <a:gd name="T99" fmla="*/ 24 h 317"/>
                      <a:gd name="T100" fmla="*/ 212 w 302"/>
                      <a:gd name="T101" fmla="*/ 2 h 31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02"/>
                      <a:gd name="T154" fmla="*/ 0 h 317"/>
                      <a:gd name="T155" fmla="*/ 302 w 302"/>
                      <a:gd name="T156" fmla="*/ 317 h 31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02" h="317">
                        <a:moveTo>
                          <a:pt x="231" y="2"/>
                        </a:moveTo>
                        <a:lnTo>
                          <a:pt x="279" y="0"/>
                        </a:lnTo>
                        <a:lnTo>
                          <a:pt x="298" y="11"/>
                        </a:lnTo>
                        <a:lnTo>
                          <a:pt x="302" y="31"/>
                        </a:lnTo>
                        <a:lnTo>
                          <a:pt x="283" y="52"/>
                        </a:lnTo>
                        <a:lnTo>
                          <a:pt x="258" y="64"/>
                        </a:lnTo>
                        <a:lnTo>
                          <a:pt x="233" y="64"/>
                        </a:lnTo>
                        <a:lnTo>
                          <a:pt x="204" y="54"/>
                        </a:lnTo>
                        <a:lnTo>
                          <a:pt x="170" y="51"/>
                        </a:lnTo>
                        <a:lnTo>
                          <a:pt x="135" y="59"/>
                        </a:lnTo>
                        <a:lnTo>
                          <a:pt x="94" y="81"/>
                        </a:lnTo>
                        <a:lnTo>
                          <a:pt x="64" y="109"/>
                        </a:lnTo>
                        <a:lnTo>
                          <a:pt x="45" y="137"/>
                        </a:lnTo>
                        <a:lnTo>
                          <a:pt x="44" y="157"/>
                        </a:lnTo>
                        <a:lnTo>
                          <a:pt x="54" y="166"/>
                        </a:lnTo>
                        <a:lnTo>
                          <a:pt x="93" y="174"/>
                        </a:lnTo>
                        <a:lnTo>
                          <a:pt x="140" y="194"/>
                        </a:lnTo>
                        <a:lnTo>
                          <a:pt x="171" y="212"/>
                        </a:lnTo>
                        <a:lnTo>
                          <a:pt x="199" y="217"/>
                        </a:lnTo>
                        <a:lnTo>
                          <a:pt x="216" y="216"/>
                        </a:lnTo>
                        <a:lnTo>
                          <a:pt x="222" y="216"/>
                        </a:lnTo>
                        <a:lnTo>
                          <a:pt x="226" y="216"/>
                        </a:lnTo>
                        <a:lnTo>
                          <a:pt x="231" y="214"/>
                        </a:lnTo>
                        <a:lnTo>
                          <a:pt x="237" y="212"/>
                        </a:lnTo>
                        <a:lnTo>
                          <a:pt x="241" y="214"/>
                        </a:lnTo>
                        <a:lnTo>
                          <a:pt x="245" y="214"/>
                        </a:lnTo>
                        <a:lnTo>
                          <a:pt x="249" y="216"/>
                        </a:lnTo>
                        <a:lnTo>
                          <a:pt x="253" y="216"/>
                        </a:lnTo>
                        <a:lnTo>
                          <a:pt x="257" y="217"/>
                        </a:lnTo>
                        <a:lnTo>
                          <a:pt x="261" y="219"/>
                        </a:lnTo>
                        <a:lnTo>
                          <a:pt x="267" y="221"/>
                        </a:lnTo>
                        <a:lnTo>
                          <a:pt x="271" y="224"/>
                        </a:lnTo>
                        <a:lnTo>
                          <a:pt x="275" y="226"/>
                        </a:lnTo>
                        <a:lnTo>
                          <a:pt x="279" y="231"/>
                        </a:lnTo>
                        <a:lnTo>
                          <a:pt x="283" y="234"/>
                        </a:lnTo>
                        <a:lnTo>
                          <a:pt x="284" y="239"/>
                        </a:lnTo>
                        <a:lnTo>
                          <a:pt x="287" y="246"/>
                        </a:lnTo>
                        <a:lnTo>
                          <a:pt x="288" y="251"/>
                        </a:lnTo>
                        <a:lnTo>
                          <a:pt x="290" y="257"/>
                        </a:lnTo>
                        <a:lnTo>
                          <a:pt x="287" y="262"/>
                        </a:lnTo>
                        <a:lnTo>
                          <a:pt x="283" y="262"/>
                        </a:lnTo>
                        <a:lnTo>
                          <a:pt x="279" y="264"/>
                        </a:lnTo>
                        <a:lnTo>
                          <a:pt x="275" y="264"/>
                        </a:lnTo>
                        <a:lnTo>
                          <a:pt x="271" y="261"/>
                        </a:lnTo>
                        <a:lnTo>
                          <a:pt x="267" y="256"/>
                        </a:lnTo>
                        <a:lnTo>
                          <a:pt x="264" y="251"/>
                        </a:lnTo>
                        <a:lnTo>
                          <a:pt x="258" y="246"/>
                        </a:lnTo>
                        <a:lnTo>
                          <a:pt x="254" y="246"/>
                        </a:lnTo>
                        <a:lnTo>
                          <a:pt x="253" y="251"/>
                        </a:lnTo>
                        <a:lnTo>
                          <a:pt x="256" y="256"/>
                        </a:lnTo>
                        <a:lnTo>
                          <a:pt x="260" y="259"/>
                        </a:lnTo>
                        <a:lnTo>
                          <a:pt x="264" y="267"/>
                        </a:lnTo>
                        <a:lnTo>
                          <a:pt x="268" y="272"/>
                        </a:lnTo>
                        <a:lnTo>
                          <a:pt x="271" y="279"/>
                        </a:lnTo>
                        <a:lnTo>
                          <a:pt x="272" y="284"/>
                        </a:lnTo>
                        <a:lnTo>
                          <a:pt x="271" y="291"/>
                        </a:lnTo>
                        <a:lnTo>
                          <a:pt x="269" y="296"/>
                        </a:lnTo>
                        <a:lnTo>
                          <a:pt x="267" y="302"/>
                        </a:lnTo>
                        <a:lnTo>
                          <a:pt x="261" y="302"/>
                        </a:lnTo>
                        <a:lnTo>
                          <a:pt x="256" y="299"/>
                        </a:lnTo>
                        <a:lnTo>
                          <a:pt x="250" y="294"/>
                        </a:lnTo>
                        <a:lnTo>
                          <a:pt x="246" y="289"/>
                        </a:lnTo>
                        <a:lnTo>
                          <a:pt x="244" y="284"/>
                        </a:lnTo>
                        <a:lnTo>
                          <a:pt x="242" y="279"/>
                        </a:lnTo>
                        <a:lnTo>
                          <a:pt x="239" y="274"/>
                        </a:lnTo>
                        <a:lnTo>
                          <a:pt x="239" y="269"/>
                        </a:lnTo>
                        <a:lnTo>
                          <a:pt x="235" y="271"/>
                        </a:lnTo>
                        <a:lnTo>
                          <a:pt x="234" y="276"/>
                        </a:lnTo>
                        <a:lnTo>
                          <a:pt x="234" y="281"/>
                        </a:lnTo>
                        <a:lnTo>
                          <a:pt x="234" y="286"/>
                        </a:lnTo>
                        <a:lnTo>
                          <a:pt x="235" y="291"/>
                        </a:lnTo>
                        <a:lnTo>
                          <a:pt x="235" y="296"/>
                        </a:lnTo>
                        <a:lnTo>
                          <a:pt x="235" y="302"/>
                        </a:lnTo>
                        <a:lnTo>
                          <a:pt x="235" y="309"/>
                        </a:lnTo>
                        <a:lnTo>
                          <a:pt x="231" y="314"/>
                        </a:lnTo>
                        <a:lnTo>
                          <a:pt x="227" y="317"/>
                        </a:lnTo>
                        <a:lnTo>
                          <a:pt x="223" y="317"/>
                        </a:lnTo>
                        <a:lnTo>
                          <a:pt x="218" y="316"/>
                        </a:lnTo>
                        <a:lnTo>
                          <a:pt x="215" y="309"/>
                        </a:lnTo>
                        <a:lnTo>
                          <a:pt x="214" y="304"/>
                        </a:lnTo>
                        <a:lnTo>
                          <a:pt x="212" y="299"/>
                        </a:lnTo>
                        <a:lnTo>
                          <a:pt x="211" y="294"/>
                        </a:lnTo>
                        <a:lnTo>
                          <a:pt x="208" y="287"/>
                        </a:lnTo>
                        <a:lnTo>
                          <a:pt x="208" y="282"/>
                        </a:lnTo>
                        <a:lnTo>
                          <a:pt x="208" y="277"/>
                        </a:lnTo>
                        <a:lnTo>
                          <a:pt x="208" y="272"/>
                        </a:lnTo>
                        <a:lnTo>
                          <a:pt x="208" y="267"/>
                        </a:lnTo>
                        <a:lnTo>
                          <a:pt x="196" y="246"/>
                        </a:lnTo>
                        <a:lnTo>
                          <a:pt x="163" y="237"/>
                        </a:lnTo>
                        <a:lnTo>
                          <a:pt x="117" y="216"/>
                        </a:lnTo>
                        <a:lnTo>
                          <a:pt x="69" y="202"/>
                        </a:lnTo>
                        <a:lnTo>
                          <a:pt x="31" y="201"/>
                        </a:lnTo>
                        <a:lnTo>
                          <a:pt x="8" y="194"/>
                        </a:lnTo>
                        <a:lnTo>
                          <a:pt x="4" y="186"/>
                        </a:lnTo>
                        <a:lnTo>
                          <a:pt x="0" y="171"/>
                        </a:lnTo>
                        <a:lnTo>
                          <a:pt x="3" y="142"/>
                        </a:lnTo>
                        <a:lnTo>
                          <a:pt x="22" y="104"/>
                        </a:lnTo>
                        <a:lnTo>
                          <a:pt x="49" y="74"/>
                        </a:lnTo>
                        <a:lnTo>
                          <a:pt x="86" y="44"/>
                        </a:lnTo>
                        <a:lnTo>
                          <a:pt x="133" y="24"/>
                        </a:lnTo>
                        <a:lnTo>
                          <a:pt x="181" y="11"/>
                        </a:lnTo>
                        <a:lnTo>
                          <a:pt x="212" y="2"/>
                        </a:lnTo>
                        <a:lnTo>
                          <a:pt x="231" y="2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42" name="Freeform 196"/>
                  <p:cNvSpPr>
                    <a:spLocks/>
                  </p:cNvSpPr>
                  <p:nvPr/>
                </p:nvSpPr>
                <p:spPr bwMode="auto">
                  <a:xfrm>
                    <a:off x="2500" y="2217"/>
                    <a:ext cx="330" cy="406"/>
                  </a:xfrm>
                  <a:custGeom>
                    <a:avLst/>
                    <a:gdLst>
                      <a:gd name="T0" fmla="*/ 60 w 330"/>
                      <a:gd name="T1" fmla="*/ 9 h 406"/>
                      <a:gd name="T2" fmla="*/ 97 w 330"/>
                      <a:gd name="T3" fmla="*/ 65 h 406"/>
                      <a:gd name="T4" fmla="*/ 160 w 330"/>
                      <a:gd name="T5" fmla="*/ 187 h 406"/>
                      <a:gd name="T6" fmla="*/ 245 w 330"/>
                      <a:gd name="T7" fmla="*/ 279 h 406"/>
                      <a:gd name="T8" fmla="*/ 273 w 330"/>
                      <a:gd name="T9" fmla="*/ 301 h 406"/>
                      <a:gd name="T10" fmla="*/ 283 w 330"/>
                      <a:gd name="T11" fmla="*/ 304 h 406"/>
                      <a:gd name="T12" fmla="*/ 293 w 330"/>
                      <a:gd name="T13" fmla="*/ 304 h 406"/>
                      <a:gd name="T14" fmla="*/ 303 w 330"/>
                      <a:gd name="T15" fmla="*/ 307 h 406"/>
                      <a:gd name="T16" fmla="*/ 315 w 330"/>
                      <a:gd name="T17" fmla="*/ 316 h 406"/>
                      <a:gd name="T18" fmla="*/ 323 w 330"/>
                      <a:gd name="T19" fmla="*/ 326 h 406"/>
                      <a:gd name="T20" fmla="*/ 327 w 330"/>
                      <a:gd name="T21" fmla="*/ 337 h 406"/>
                      <a:gd name="T22" fmla="*/ 330 w 330"/>
                      <a:gd name="T23" fmla="*/ 347 h 406"/>
                      <a:gd name="T24" fmla="*/ 328 w 330"/>
                      <a:gd name="T25" fmla="*/ 357 h 406"/>
                      <a:gd name="T26" fmla="*/ 320 w 330"/>
                      <a:gd name="T27" fmla="*/ 366 h 406"/>
                      <a:gd name="T28" fmla="*/ 310 w 330"/>
                      <a:gd name="T29" fmla="*/ 366 h 406"/>
                      <a:gd name="T30" fmla="*/ 298 w 330"/>
                      <a:gd name="T31" fmla="*/ 359 h 406"/>
                      <a:gd name="T32" fmla="*/ 297 w 330"/>
                      <a:gd name="T33" fmla="*/ 349 h 406"/>
                      <a:gd name="T34" fmla="*/ 295 w 330"/>
                      <a:gd name="T35" fmla="*/ 339 h 406"/>
                      <a:gd name="T36" fmla="*/ 288 w 330"/>
                      <a:gd name="T37" fmla="*/ 331 h 406"/>
                      <a:gd name="T38" fmla="*/ 277 w 330"/>
                      <a:gd name="T39" fmla="*/ 331 h 406"/>
                      <a:gd name="T40" fmla="*/ 270 w 330"/>
                      <a:gd name="T41" fmla="*/ 341 h 406"/>
                      <a:gd name="T42" fmla="*/ 267 w 330"/>
                      <a:gd name="T43" fmla="*/ 351 h 406"/>
                      <a:gd name="T44" fmla="*/ 273 w 330"/>
                      <a:gd name="T45" fmla="*/ 361 h 406"/>
                      <a:gd name="T46" fmla="*/ 288 w 330"/>
                      <a:gd name="T47" fmla="*/ 367 h 406"/>
                      <a:gd name="T48" fmla="*/ 300 w 330"/>
                      <a:gd name="T49" fmla="*/ 372 h 406"/>
                      <a:gd name="T50" fmla="*/ 310 w 330"/>
                      <a:gd name="T51" fmla="*/ 377 h 406"/>
                      <a:gd name="T52" fmla="*/ 313 w 330"/>
                      <a:gd name="T53" fmla="*/ 387 h 406"/>
                      <a:gd name="T54" fmla="*/ 310 w 330"/>
                      <a:gd name="T55" fmla="*/ 397 h 406"/>
                      <a:gd name="T56" fmla="*/ 302 w 330"/>
                      <a:gd name="T57" fmla="*/ 404 h 406"/>
                      <a:gd name="T58" fmla="*/ 287 w 330"/>
                      <a:gd name="T59" fmla="*/ 406 h 406"/>
                      <a:gd name="T60" fmla="*/ 275 w 330"/>
                      <a:gd name="T61" fmla="*/ 404 h 406"/>
                      <a:gd name="T62" fmla="*/ 263 w 330"/>
                      <a:gd name="T63" fmla="*/ 399 h 406"/>
                      <a:gd name="T64" fmla="*/ 253 w 330"/>
                      <a:gd name="T65" fmla="*/ 391 h 406"/>
                      <a:gd name="T66" fmla="*/ 243 w 330"/>
                      <a:gd name="T67" fmla="*/ 386 h 406"/>
                      <a:gd name="T68" fmla="*/ 230 w 330"/>
                      <a:gd name="T69" fmla="*/ 317 h 406"/>
                      <a:gd name="T70" fmla="*/ 175 w 330"/>
                      <a:gd name="T71" fmla="*/ 247 h 406"/>
                      <a:gd name="T72" fmla="*/ 115 w 330"/>
                      <a:gd name="T73" fmla="*/ 184 h 406"/>
                      <a:gd name="T74" fmla="*/ 65 w 330"/>
                      <a:gd name="T75" fmla="*/ 107 h 406"/>
                      <a:gd name="T76" fmla="*/ 10 w 330"/>
                      <a:gd name="T77" fmla="*/ 65 h 406"/>
                      <a:gd name="T78" fmla="*/ 2 w 330"/>
                      <a:gd name="T79" fmla="*/ 20 h 406"/>
                      <a:gd name="T80" fmla="*/ 35 w 330"/>
                      <a:gd name="T81" fmla="*/ 0 h 40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30"/>
                      <a:gd name="T124" fmla="*/ 0 h 406"/>
                      <a:gd name="T125" fmla="*/ 330 w 330"/>
                      <a:gd name="T126" fmla="*/ 406 h 40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30" h="406">
                        <a:moveTo>
                          <a:pt x="35" y="0"/>
                        </a:moveTo>
                        <a:lnTo>
                          <a:pt x="60" y="9"/>
                        </a:lnTo>
                        <a:lnTo>
                          <a:pt x="75" y="27"/>
                        </a:lnTo>
                        <a:lnTo>
                          <a:pt x="97" y="65"/>
                        </a:lnTo>
                        <a:lnTo>
                          <a:pt x="125" y="127"/>
                        </a:lnTo>
                        <a:lnTo>
                          <a:pt x="160" y="187"/>
                        </a:lnTo>
                        <a:lnTo>
                          <a:pt x="210" y="244"/>
                        </a:lnTo>
                        <a:lnTo>
                          <a:pt x="245" y="279"/>
                        </a:lnTo>
                        <a:lnTo>
                          <a:pt x="268" y="301"/>
                        </a:lnTo>
                        <a:lnTo>
                          <a:pt x="273" y="301"/>
                        </a:lnTo>
                        <a:lnTo>
                          <a:pt x="278" y="302"/>
                        </a:lnTo>
                        <a:lnTo>
                          <a:pt x="283" y="304"/>
                        </a:lnTo>
                        <a:lnTo>
                          <a:pt x="288" y="304"/>
                        </a:lnTo>
                        <a:lnTo>
                          <a:pt x="293" y="304"/>
                        </a:lnTo>
                        <a:lnTo>
                          <a:pt x="298" y="306"/>
                        </a:lnTo>
                        <a:lnTo>
                          <a:pt x="303" y="307"/>
                        </a:lnTo>
                        <a:lnTo>
                          <a:pt x="310" y="311"/>
                        </a:lnTo>
                        <a:lnTo>
                          <a:pt x="315" y="316"/>
                        </a:lnTo>
                        <a:lnTo>
                          <a:pt x="320" y="321"/>
                        </a:lnTo>
                        <a:lnTo>
                          <a:pt x="323" y="326"/>
                        </a:lnTo>
                        <a:lnTo>
                          <a:pt x="327" y="332"/>
                        </a:lnTo>
                        <a:lnTo>
                          <a:pt x="327" y="337"/>
                        </a:lnTo>
                        <a:lnTo>
                          <a:pt x="330" y="342"/>
                        </a:lnTo>
                        <a:lnTo>
                          <a:pt x="330" y="347"/>
                        </a:lnTo>
                        <a:lnTo>
                          <a:pt x="330" y="352"/>
                        </a:lnTo>
                        <a:lnTo>
                          <a:pt x="328" y="357"/>
                        </a:lnTo>
                        <a:lnTo>
                          <a:pt x="325" y="362"/>
                        </a:lnTo>
                        <a:lnTo>
                          <a:pt x="320" y="366"/>
                        </a:lnTo>
                        <a:lnTo>
                          <a:pt x="315" y="366"/>
                        </a:lnTo>
                        <a:lnTo>
                          <a:pt x="310" y="366"/>
                        </a:lnTo>
                        <a:lnTo>
                          <a:pt x="303" y="364"/>
                        </a:lnTo>
                        <a:lnTo>
                          <a:pt x="298" y="359"/>
                        </a:lnTo>
                        <a:lnTo>
                          <a:pt x="297" y="354"/>
                        </a:lnTo>
                        <a:lnTo>
                          <a:pt x="297" y="349"/>
                        </a:lnTo>
                        <a:lnTo>
                          <a:pt x="297" y="344"/>
                        </a:lnTo>
                        <a:lnTo>
                          <a:pt x="295" y="339"/>
                        </a:lnTo>
                        <a:lnTo>
                          <a:pt x="293" y="334"/>
                        </a:lnTo>
                        <a:lnTo>
                          <a:pt x="288" y="331"/>
                        </a:lnTo>
                        <a:lnTo>
                          <a:pt x="283" y="331"/>
                        </a:lnTo>
                        <a:lnTo>
                          <a:pt x="277" y="331"/>
                        </a:lnTo>
                        <a:lnTo>
                          <a:pt x="270" y="336"/>
                        </a:lnTo>
                        <a:lnTo>
                          <a:pt x="270" y="341"/>
                        </a:lnTo>
                        <a:lnTo>
                          <a:pt x="267" y="346"/>
                        </a:lnTo>
                        <a:lnTo>
                          <a:pt x="267" y="351"/>
                        </a:lnTo>
                        <a:lnTo>
                          <a:pt x="270" y="356"/>
                        </a:lnTo>
                        <a:lnTo>
                          <a:pt x="273" y="361"/>
                        </a:lnTo>
                        <a:lnTo>
                          <a:pt x="280" y="362"/>
                        </a:lnTo>
                        <a:lnTo>
                          <a:pt x="288" y="367"/>
                        </a:lnTo>
                        <a:lnTo>
                          <a:pt x="293" y="371"/>
                        </a:lnTo>
                        <a:lnTo>
                          <a:pt x="300" y="372"/>
                        </a:lnTo>
                        <a:lnTo>
                          <a:pt x="305" y="374"/>
                        </a:lnTo>
                        <a:lnTo>
                          <a:pt x="310" y="377"/>
                        </a:lnTo>
                        <a:lnTo>
                          <a:pt x="313" y="382"/>
                        </a:lnTo>
                        <a:lnTo>
                          <a:pt x="313" y="387"/>
                        </a:lnTo>
                        <a:lnTo>
                          <a:pt x="312" y="392"/>
                        </a:lnTo>
                        <a:lnTo>
                          <a:pt x="310" y="397"/>
                        </a:lnTo>
                        <a:lnTo>
                          <a:pt x="307" y="402"/>
                        </a:lnTo>
                        <a:lnTo>
                          <a:pt x="302" y="404"/>
                        </a:lnTo>
                        <a:lnTo>
                          <a:pt x="293" y="404"/>
                        </a:lnTo>
                        <a:lnTo>
                          <a:pt x="287" y="406"/>
                        </a:lnTo>
                        <a:lnTo>
                          <a:pt x="280" y="406"/>
                        </a:lnTo>
                        <a:lnTo>
                          <a:pt x="275" y="404"/>
                        </a:lnTo>
                        <a:lnTo>
                          <a:pt x="270" y="401"/>
                        </a:lnTo>
                        <a:lnTo>
                          <a:pt x="263" y="399"/>
                        </a:lnTo>
                        <a:lnTo>
                          <a:pt x="258" y="396"/>
                        </a:lnTo>
                        <a:lnTo>
                          <a:pt x="253" y="391"/>
                        </a:lnTo>
                        <a:lnTo>
                          <a:pt x="248" y="389"/>
                        </a:lnTo>
                        <a:lnTo>
                          <a:pt x="243" y="386"/>
                        </a:lnTo>
                        <a:lnTo>
                          <a:pt x="233" y="362"/>
                        </a:lnTo>
                        <a:lnTo>
                          <a:pt x="230" y="317"/>
                        </a:lnTo>
                        <a:lnTo>
                          <a:pt x="217" y="291"/>
                        </a:lnTo>
                        <a:lnTo>
                          <a:pt x="175" y="247"/>
                        </a:lnTo>
                        <a:lnTo>
                          <a:pt x="140" y="219"/>
                        </a:lnTo>
                        <a:lnTo>
                          <a:pt x="115" y="184"/>
                        </a:lnTo>
                        <a:lnTo>
                          <a:pt x="90" y="140"/>
                        </a:lnTo>
                        <a:lnTo>
                          <a:pt x="65" y="107"/>
                        </a:lnTo>
                        <a:lnTo>
                          <a:pt x="37" y="84"/>
                        </a:lnTo>
                        <a:lnTo>
                          <a:pt x="10" y="65"/>
                        </a:lnTo>
                        <a:lnTo>
                          <a:pt x="0" y="46"/>
                        </a:lnTo>
                        <a:lnTo>
                          <a:pt x="2" y="20"/>
                        </a:lnTo>
                        <a:lnTo>
                          <a:pt x="17" y="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5143" name="Freeform 197"/>
                  <p:cNvSpPr>
                    <a:spLocks/>
                  </p:cNvSpPr>
                  <p:nvPr/>
                </p:nvSpPr>
                <p:spPr bwMode="auto">
                  <a:xfrm>
                    <a:off x="2452" y="1935"/>
                    <a:ext cx="278" cy="248"/>
                  </a:xfrm>
                  <a:custGeom>
                    <a:avLst/>
                    <a:gdLst>
                      <a:gd name="T0" fmla="*/ 209 w 278"/>
                      <a:gd name="T1" fmla="*/ 93 h 248"/>
                      <a:gd name="T2" fmla="*/ 204 w 278"/>
                      <a:gd name="T3" fmla="*/ 62 h 248"/>
                      <a:gd name="T4" fmla="*/ 194 w 278"/>
                      <a:gd name="T5" fmla="*/ 37 h 248"/>
                      <a:gd name="T6" fmla="*/ 174 w 278"/>
                      <a:gd name="T7" fmla="*/ 15 h 248"/>
                      <a:gd name="T8" fmla="*/ 151 w 278"/>
                      <a:gd name="T9" fmla="*/ 3 h 248"/>
                      <a:gd name="T10" fmla="*/ 124 w 278"/>
                      <a:gd name="T11" fmla="*/ 0 h 248"/>
                      <a:gd name="T12" fmla="*/ 97 w 278"/>
                      <a:gd name="T13" fmla="*/ 0 h 248"/>
                      <a:gd name="T14" fmla="*/ 67 w 278"/>
                      <a:gd name="T15" fmla="*/ 12 h 248"/>
                      <a:gd name="T16" fmla="*/ 44 w 278"/>
                      <a:gd name="T17" fmla="*/ 33 h 248"/>
                      <a:gd name="T18" fmla="*/ 24 w 278"/>
                      <a:gd name="T19" fmla="*/ 65 h 248"/>
                      <a:gd name="T20" fmla="*/ 9 w 278"/>
                      <a:gd name="T21" fmla="*/ 100 h 248"/>
                      <a:gd name="T22" fmla="*/ 0 w 278"/>
                      <a:gd name="T23" fmla="*/ 133 h 248"/>
                      <a:gd name="T24" fmla="*/ 0 w 278"/>
                      <a:gd name="T25" fmla="*/ 170 h 248"/>
                      <a:gd name="T26" fmla="*/ 7 w 278"/>
                      <a:gd name="T27" fmla="*/ 200 h 248"/>
                      <a:gd name="T28" fmla="*/ 24 w 278"/>
                      <a:gd name="T29" fmla="*/ 221 h 248"/>
                      <a:gd name="T30" fmla="*/ 44 w 278"/>
                      <a:gd name="T31" fmla="*/ 236 h 248"/>
                      <a:gd name="T32" fmla="*/ 67 w 278"/>
                      <a:gd name="T33" fmla="*/ 246 h 248"/>
                      <a:gd name="T34" fmla="*/ 97 w 278"/>
                      <a:gd name="T35" fmla="*/ 248 h 248"/>
                      <a:gd name="T36" fmla="*/ 124 w 278"/>
                      <a:gd name="T37" fmla="*/ 243 h 248"/>
                      <a:gd name="T38" fmla="*/ 144 w 278"/>
                      <a:gd name="T39" fmla="*/ 235 h 248"/>
                      <a:gd name="T40" fmla="*/ 167 w 278"/>
                      <a:gd name="T41" fmla="*/ 213 h 248"/>
                      <a:gd name="T42" fmla="*/ 184 w 278"/>
                      <a:gd name="T43" fmla="*/ 190 h 248"/>
                      <a:gd name="T44" fmla="*/ 194 w 278"/>
                      <a:gd name="T45" fmla="*/ 170 h 248"/>
                      <a:gd name="T46" fmla="*/ 222 w 278"/>
                      <a:gd name="T47" fmla="*/ 191 h 248"/>
                      <a:gd name="T48" fmla="*/ 259 w 278"/>
                      <a:gd name="T49" fmla="*/ 205 h 248"/>
                      <a:gd name="T50" fmla="*/ 272 w 278"/>
                      <a:gd name="T51" fmla="*/ 203 h 248"/>
                      <a:gd name="T52" fmla="*/ 278 w 278"/>
                      <a:gd name="T53" fmla="*/ 193 h 248"/>
                      <a:gd name="T54" fmla="*/ 278 w 278"/>
                      <a:gd name="T55" fmla="*/ 181 h 248"/>
                      <a:gd name="T56" fmla="*/ 264 w 278"/>
                      <a:gd name="T57" fmla="*/ 170 h 248"/>
                      <a:gd name="T58" fmla="*/ 237 w 278"/>
                      <a:gd name="T59" fmla="*/ 163 h 248"/>
                      <a:gd name="T60" fmla="*/ 211 w 278"/>
                      <a:gd name="T61" fmla="*/ 150 h 248"/>
                      <a:gd name="T62" fmla="*/ 204 w 278"/>
                      <a:gd name="T63" fmla="*/ 141 h 248"/>
                      <a:gd name="T64" fmla="*/ 207 w 278"/>
                      <a:gd name="T65" fmla="*/ 112 h 248"/>
                      <a:gd name="T66" fmla="*/ 209 w 278"/>
                      <a:gd name="T67" fmla="*/ 93 h 24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8"/>
                      <a:gd name="T103" fmla="*/ 0 h 248"/>
                      <a:gd name="T104" fmla="*/ 278 w 278"/>
                      <a:gd name="T105" fmla="*/ 248 h 24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8" h="248">
                        <a:moveTo>
                          <a:pt x="209" y="93"/>
                        </a:moveTo>
                        <a:lnTo>
                          <a:pt x="204" y="62"/>
                        </a:lnTo>
                        <a:lnTo>
                          <a:pt x="194" y="37"/>
                        </a:lnTo>
                        <a:lnTo>
                          <a:pt x="174" y="15"/>
                        </a:lnTo>
                        <a:lnTo>
                          <a:pt x="151" y="3"/>
                        </a:lnTo>
                        <a:lnTo>
                          <a:pt x="124" y="0"/>
                        </a:lnTo>
                        <a:lnTo>
                          <a:pt x="97" y="0"/>
                        </a:lnTo>
                        <a:lnTo>
                          <a:pt x="67" y="12"/>
                        </a:lnTo>
                        <a:lnTo>
                          <a:pt x="44" y="33"/>
                        </a:lnTo>
                        <a:lnTo>
                          <a:pt x="24" y="65"/>
                        </a:lnTo>
                        <a:lnTo>
                          <a:pt x="9" y="100"/>
                        </a:lnTo>
                        <a:lnTo>
                          <a:pt x="0" y="133"/>
                        </a:lnTo>
                        <a:lnTo>
                          <a:pt x="0" y="170"/>
                        </a:lnTo>
                        <a:lnTo>
                          <a:pt x="7" y="200"/>
                        </a:lnTo>
                        <a:lnTo>
                          <a:pt x="24" y="221"/>
                        </a:lnTo>
                        <a:lnTo>
                          <a:pt x="44" y="236"/>
                        </a:lnTo>
                        <a:lnTo>
                          <a:pt x="67" y="246"/>
                        </a:lnTo>
                        <a:lnTo>
                          <a:pt x="97" y="248"/>
                        </a:lnTo>
                        <a:lnTo>
                          <a:pt x="124" y="243"/>
                        </a:lnTo>
                        <a:lnTo>
                          <a:pt x="144" y="235"/>
                        </a:lnTo>
                        <a:lnTo>
                          <a:pt x="167" y="213"/>
                        </a:lnTo>
                        <a:lnTo>
                          <a:pt x="184" y="190"/>
                        </a:lnTo>
                        <a:lnTo>
                          <a:pt x="194" y="170"/>
                        </a:lnTo>
                        <a:lnTo>
                          <a:pt x="222" y="191"/>
                        </a:lnTo>
                        <a:lnTo>
                          <a:pt x="259" y="205"/>
                        </a:lnTo>
                        <a:lnTo>
                          <a:pt x="272" y="203"/>
                        </a:lnTo>
                        <a:lnTo>
                          <a:pt x="278" y="193"/>
                        </a:lnTo>
                        <a:lnTo>
                          <a:pt x="278" y="181"/>
                        </a:lnTo>
                        <a:lnTo>
                          <a:pt x="264" y="170"/>
                        </a:lnTo>
                        <a:lnTo>
                          <a:pt x="237" y="163"/>
                        </a:lnTo>
                        <a:lnTo>
                          <a:pt x="211" y="150"/>
                        </a:lnTo>
                        <a:lnTo>
                          <a:pt x="204" y="141"/>
                        </a:lnTo>
                        <a:lnTo>
                          <a:pt x="207" y="112"/>
                        </a:lnTo>
                        <a:lnTo>
                          <a:pt x="209" y="93"/>
                        </a:lnTo>
                        <a:close/>
                      </a:path>
                    </a:pathLst>
                  </a:custGeom>
                  <a:solidFill>
                    <a:srgbClr val="9EB7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138" name="Freeform 198"/>
                <p:cNvSpPr>
                  <a:spLocks/>
                </p:cNvSpPr>
                <p:nvPr/>
              </p:nvSpPr>
              <p:spPr bwMode="auto">
                <a:xfrm>
                  <a:off x="1335" y="2050"/>
                  <a:ext cx="193" cy="358"/>
                </a:xfrm>
                <a:custGeom>
                  <a:avLst/>
                  <a:gdLst>
                    <a:gd name="T0" fmla="*/ 1 w 306"/>
                    <a:gd name="T1" fmla="*/ 1 h 523"/>
                    <a:gd name="T2" fmla="*/ 1 w 306"/>
                    <a:gd name="T3" fmla="*/ 0 h 523"/>
                    <a:gd name="T4" fmla="*/ 1 w 306"/>
                    <a:gd name="T5" fmla="*/ 1 h 523"/>
                    <a:gd name="T6" fmla="*/ 1 w 306"/>
                    <a:gd name="T7" fmla="*/ 1 h 523"/>
                    <a:gd name="T8" fmla="*/ 1 w 306"/>
                    <a:gd name="T9" fmla="*/ 1 h 523"/>
                    <a:gd name="T10" fmla="*/ 1 w 306"/>
                    <a:gd name="T11" fmla="*/ 1 h 523"/>
                    <a:gd name="T12" fmla="*/ 1 w 306"/>
                    <a:gd name="T13" fmla="*/ 1 h 523"/>
                    <a:gd name="T14" fmla="*/ 1 w 306"/>
                    <a:gd name="T15" fmla="*/ 1 h 523"/>
                    <a:gd name="T16" fmla="*/ 1 w 306"/>
                    <a:gd name="T17" fmla="*/ 1 h 523"/>
                    <a:gd name="T18" fmla="*/ 1 w 306"/>
                    <a:gd name="T19" fmla="*/ 1 h 523"/>
                    <a:gd name="T20" fmla="*/ 1 w 306"/>
                    <a:gd name="T21" fmla="*/ 1 h 523"/>
                    <a:gd name="T22" fmla="*/ 1 w 306"/>
                    <a:gd name="T23" fmla="*/ 1 h 523"/>
                    <a:gd name="T24" fmla="*/ 1 w 306"/>
                    <a:gd name="T25" fmla="*/ 1 h 523"/>
                    <a:gd name="T26" fmla="*/ 1 w 306"/>
                    <a:gd name="T27" fmla="*/ 1 h 523"/>
                    <a:gd name="T28" fmla="*/ 1 w 306"/>
                    <a:gd name="T29" fmla="*/ 1 h 523"/>
                    <a:gd name="T30" fmla="*/ 1 w 306"/>
                    <a:gd name="T31" fmla="*/ 1 h 523"/>
                    <a:gd name="T32" fmla="*/ 1 w 306"/>
                    <a:gd name="T33" fmla="*/ 1 h 523"/>
                    <a:gd name="T34" fmla="*/ 1 w 306"/>
                    <a:gd name="T35" fmla="*/ 1 h 523"/>
                    <a:gd name="T36" fmla="*/ 1 w 306"/>
                    <a:gd name="T37" fmla="*/ 1 h 523"/>
                    <a:gd name="T38" fmla="*/ 1 w 306"/>
                    <a:gd name="T39" fmla="*/ 1 h 523"/>
                    <a:gd name="T40" fmla="*/ 1 w 306"/>
                    <a:gd name="T41" fmla="*/ 1 h 523"/>
                    <a:gd name="T42" fmla="*/ 1 w 306"/>
                    <a:gd name="T43" fmla="*/ 1 h 523"/>
                    <a:gd name="T44" fmla="*/ 1 w 306"/>
                    <a:gd name="T45" fmla="*/ 1 h 523"/>
                    <a:gd name="T46" fmla="*/ 1 w 306"/>
                    <a:gd name="T47" fmla="*/ 1 h 523"/>
                    <a:gd name="T48" fmla="*/ 1 w 306"/>
                    <a:gd name="T49" fmla="*/ 1 h 523"/>
                    <a:gd name="T50" fmla="*/ 1 w 306"/>
                    <a:gd name="T51" fmla="*/ 1 h 523"/>
                    <a:gd name="T52" fmla="*/ 1 w 306"/>
                    <a:gd name="T53" fmla="*/ 1 h 523"/>
                    <a:gd name="T54" fmla="*/ 1 w 306"/>
                    <a:gd name="T55" fmla="*/ 1 h 523"/>
                    <a:gd name="T56" fmla="*/ 0 w 306"/>
                    <a:gd name="T57" fmla="*/ 1 h 523"/>
                    <a:gd name="T58" fmla="*/ 0 w 306"/>
                    <a:gd name="T59" fmla="*/ 1 h 523"/>
                    <a:gd name="T60" fmla="*/ 1 w 306"/>
                    <a:gd name="T61" fmla="*/ 1 h 523"/>
                    <a:gd name="T62" fmla="*/ 1 w 306"/>
                    <a:gd name="T63" fmla="*/ 1 h 523"/>
                    <a:gd name="T64" fmla="*/ 1 w 306"/>
                    <a:gd name="T65" fmla="*/ 1 h 523"/>
                    <a:gd name="T66" fmla="*/ 1 w 306"/>
                    <a:gd name="T67" fmla="*/ 1 h 523"/>
                    <a:gd name="T68" fmla="*/ 1 w 306"/>
                    <a:gd name="T69" fmla="*/ 1 h 523"/>
                    <a:gd name="T70" fmla="*/ 1 w 306"/>
                    <a:gd name="T71" fmla="*/ 1 h 523"/>
                    <a:gd name="T72" fmla="*/ 1 w 306"/>
                    <a:gd name="T73" fmla="*/ 1 h 523"/>
                    <a:gd name="T74" fmla="*/ 1 w 306"/>
                    <a:gd name="T75" fmla="*/ 1 h 523"/>
                    <a:gd name="T76" fmla="*/ 1 w 306"/>
                    <a:gd name="T77" fmla="*/ 1 h 523"/>
                    <a:gd name="T78" fmla="*/ 1 w 306"/>
                    <a:gd name="T79" fmla="*/ 1 h 523"/>
                    <a:gd name="T80" fmla="*/ 1 w 306"/>
                    <a:gd name="T81" fmla="*/ 1 h 523"/>
                    <a:gd name="T82" fmla="*/ 1 w 306"/>
                    <a:gd name="T83" fmla="*/ 1 h 523"/>
                    <a:gd name="T84" fmla="*/ 1 w 306"/>
                    <a:gd name="T85" fmla="*/ 1 h 523"/>
                    <a:gd name="T86" fmla="*/ 1 w 306"/>
                    <a:gd name="T87" fmla="*/ 1 h 523"/>
                    <a:gd name="T88" fmla="*/ 1 w 306"/>
                    <a:gd name="T89" fmla="*/ 1 h 523"/>
                    <a:gd name="T90" fmla="*/ 1 w 306"/>
                    <a:gd name="T91" fmla="*/ 1 h 523"/>
                    <a:gd name="T92" fmla="*/ 1 w 306"/>
                    <a:gd name="T93" fmla="*/ 1 h 5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06"/>
                    <a:gd name="T142" fmla="*/ 0 h 523"/>
                    <a:gd name="T143" fmla="*/ 306 w 306"/>
                    <a:gd name="T144" fmla="*/ 523 h 5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06" h="523">
                      <a:moveTo>
                        <a:pt x="106" y="11"/>
                      </a:moveTo>
                      <a:lnTo>
                        <a:pt x="132" y="0"/>
                      </a:lnTo>
                      <a:lnTo>
                        <a:pt x="160" y="4"/>
                      </a:lnTo>
                      <a:lnTo>
                        <a:pt x="175" y="24"/>
                      </a:lnTo>
                      <a:lnTo>
                        <a:pt x="191" y="67"/>
                      </a:lnTo>
                      <a:lnTo>
                        <a:pt x="231" y="142"/>
                      </a:lnTo>
                      <a:lnTo>
                        <a:pt x="280" y="199"/>
                      </a:lnTo>
                      <a:lnTo>
                        <a:pt x="305" y="237"/>
                      </a:lnTo>
                      <a:lnTo>
                        <a:pt x="306" y="259"/>
                      </a:lnTo>
                      <a:lnTo>
                        <a:pt x="294" y="282"/>
                      </a:lnTo>
                      <a:lnTo>
                        <a:pt x="277" y="292"/>
                      </a:lnTo>
                      <a:lnTo>
                        <a:pt x="225" y="320"/>
                      </a:lnTo>
                      <a:lnTo>
                        <a:pt x="220" y="325"/>
                      </a:lnTo>
                      <a:lnTo>
                        <a:pt x="172" y="348"/>
                      </a:lnTo>
                      <a:lnTo>
                        <a:pt x="101" y="360"/>
                      </a:lnTo>
                      <a:lnTo>
                        <a:pt x="57" y="361"/>
                      </a:lnTo>
                      <a:lnTo>
                        <a:pt x="52" y="373"/>
                      </a:lnTo>
                      <a:lnTo>
                        <a:pt x="52" y="398"/>
                      </a:lnTo>
                      <a:lnTo>
                        <a:pt x="53" y="403"/>
                      </a:lnTo>
                      <a:lnTo>
                        <a:pt x="78" y="448"/>
                      </a:lnTo>
                      <a:lnTo>
                        <a:pt x="114" y="475"/>
                      </a:lnTo>
                      <a:lnTo>
                        <a:pt x="127" y="494"/>
                      </a:lnTo>
                      <a:lnTo>
                        <a:pt x="114" y="510"/>
                      </a:lnTo>
                      <a:lnTo>
                        <a:pt x="109" y="513"/>
                      </a:lnTo>
                      <a:lnTo>
                        <a:pt x="73" y="523"/>
                      </a:lnTo>
                      <a:lnTo>
                        <a:pt x="52" y="501"/>
                      </a:lnTo>
                      <a:lnTo>
                        <a:pt x="32" y="451"/>
                      </a:lnTo>
                      <a:lnTo>
                        <a:pt x="17" y="406"/>
                      </a:lnTo>
                      <a:lnTo>
                        <a:pt x="0" y="361"/>
                      </a:lnTo>
                      <a:lnTo>
                        <a:pt x="0" y="341"/>
                      </a:lnTo>
                      <a:lnTo>
                        <a:pt x="7" y="330"/>
                      </a:lnTo>
                      <a:lnTo>
                        <a:pt x="24" y="319"/>
                      </a:lnTo>
                      <a:lnTo>
                        <a:pt x="51" y="320"/>
                      </a:lnTo>
                      <a:lnTo>
                        <a:pt x="86" y="327"/>
                      </a:lnTo>
                      <a:lnTo>
                        <a:pt x="129" y="320"/>
                      </a:lnTo>
                      <a:lnTo>
                        <a:pt x="170" y="303"/>
                      </a:lnTo>
                      <a:lnTo>
                        <a:pt x="201" y="278"/>
                      </a:lnTo>
                      <a:lnTo>
                        <a:pt x="225" y="247"/>
                      </a:lnTo>
                      <a:lnTo>
                        <a:pt x="230" y="231"/>
                      </a:lnTo>
                      <a:lnTo>
                        <a:pt x="225" y="214"/>
                      </a:lnTo>
                      <a:lnTo>
                        <a:pt x="190" y="180"/>
                      </a:lnTo>
                      <a:lnTo>
                        <a:pt x="155" y="149"/>
                      </a:lnTo>
                      <a:lnTo>
                        <a:pt x="126" y="116"/>
                      </a:lnTo>
                      <a:lnTo>
                        <a:pt x="104" y="76"/>
                      </a:lnTo>
                      <a:lnTo>
                        <a:pt x="96" y="40"/>
                      </a:lnTo>
                      <a:lnTo>
                        <a:pt x="104" y="19"/>
                      </a:lnTo>
                      <a:lnTo>
                        <a:pt x="106" y="11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5139" name="Freeform 199"/>
                <p:cNvSpPr>
                  <a:spLocks/>
                </p:cNvSpPr>
                <p:nvPr/>
              </p:nvSpPr>
              <p:spPr bwMode="auto">
                <a:xfrm>
                  <a:off x="1392" y="2061"/>
                  <a:ext cx="130" cy="391"/>
                </a:xfrm>
                <a:custGeom>
                  <a:avLst/>
                  <a:gdLst>
                    <a:gd name="T0" fmla="*/ 1 w 205"/>
                    <a:gd name="T1" fmla="*/ 1 h 572"/>
                    <a:gd name="T2" fmla="*/ 1 w 205"/>
                    <a:gd name="T3" fmla="*/ 1 h 572"/>
                    <a:gd name="T4" fmla="*/ 1 w 205"/>
                    <a:gd name="T5" fmla="*/ 0 h 572"/>
                    <a:gd name="T6" fmla="*/ 1 w 205"/>
                    <a:gd name="T7" fmla="*/ 1 h 572"/>
                    <a:gd name="T8" fmla="*/ 1 w 205"/>
                    <a:gd name="T9" fmla="*/ 1 h 572"/>
                    <a:gd name="T10" fmla="*/ 1 w 205"/>
                    <a:gd name="T11" fmla="*/ 1 h 572"/>
                    <a:gd name="T12" fmla="*/ 1 w 205"/>
                    <a:gd name="T13" fmla="*/ 1 h 572"/>
                    <a:gd name="T14" fmla="*/ 1 w 205"/>
                    <a:gd name="T15" fmla="*/ 1 h 572"/>
                    <a:gd name="T16" fmla="*/ 1 w 205"/>
                    <a:gd name="T17" fmla="*/ 1 h 572"/>
                    <a:gd name="T18" fmla="*/ 1 w 205"/>
                    <a:gd name="T19" fmla="*/ 1 h 572"/>
                    <a:gd name="T20" fmla="*/ 1 w 205"/>
                    <a:gd name="T21" fmla="*/ 1 h 572"/>
                    <a:gd name="T22" fmla="*/ 1 w 205"/>
                    <a:gd name="T23" fmla="*/ 1 h 572"/>
                    <a:gd name="T24" fmla="*/ 1 w 205"/>
                    <a:gd name="T25" fmla="*/ 1 h 572"/>
                    <a:gd name="T26" fmla="*/ 1 w 205"/>
                    <a:gd name="T27" fmla="*/ 1 h 572"/>
                    <a:gd name="T28" fmla="*/ 1 w 205"/>
                    <a:gd name="T29" fmla="*/ 1 h 572"/>
                    <a:gd name="T30" fmla="*/ 1 w 205"/>
                    <a:gd name="T31" fmla="*/ 1 h 572"/>
                    <a:gd name="T32" fmla="*/ 1 w 205"/>
                    <a:gd name="T33" fmla="*/ 1 h 572"/>
                    <a:gd name="T34" fmla="*/ 1 w 205"/>
                    <a:gd name="T35" fmla="*/ 1 h 572"/>
                    <a:gd name="T36" fmla="*/ 1 w 205"/>
                    <a:gd name="T37" fmla="*/ 1 h 572"/>
                    <a:gd name="T38" fmla="*/ 1 w 205"/>
                    <a:gd name="T39" fmla="*/ 1 h 572"/>
                    <a:gd name="T40" fmla="*/ 1 w 205"/>
                    <a:gd name="T41" fmla="*/ 1 h 572"/>
                    <a:gd name="T42" fmla="*/ 1 w 205"/>
                    <a:gd name="T43" fmla="*/ 1 h 572"/>
                    <a:gd name="T44" fmla="*/ 1 w 205"/>
                    <a:gd name="T45" fmla="*/ 1 h 572"/>
                    <a:gd name="T46" fmla="*/ 1 w 205"/>
                    <a:gd name="T47" fmla="*/ 1 h 572"/>
                    <a:gd name="T48" fmla="*/ 0 w 205"/>
                    <a:gd name="T49" fmla="*/ 1 h 572"/>
                    <a:gd name="T50" fmla="*/ 1 w 205"/>
                    <a:gd name="T51" fmla="*/ 1 h 572"/>
                    <a:gd name="T52" fmla="*/ 1 w 205"/>
                    <a:gd name="T53" fmla="*/ 1 h 572"/>
                    <a:gd name="T54" fmla="*/ 1 w 205"/>
                    <a:gd name="T55" fmla="*/ 1 h 572"/>
                    <a:gd name="T56" fmla="*/ 1 w 205"/>
                    <a:gd name="T57" fmla="*/ 1 h 572"/>
                    <a:gd name="T58" fmla="*/ 1 w 205"/>
                    <a:gd name="T59" fmla="*/ 1 h 572"/>
                    <a:gd name="T60" fmla="*/ 1 w 205"/>
                    <a:gd name="T61" fmla="*/ 1 h 572"/>
                    <a:gd name="T62" fmla="*/ 1 w 205"/>
                    <a:gd name="T63" fmla="*/ 1 h 572"/>
                    <a:gd name="T64" fmla="*/ 1 w 205"/>
                    <a:gd name="T65" fmla="*/ 1 h 572"/>
                    <a:gd name="T66" fmla="*/ 1 w 205"/>
                    <a:gd name="T67" fmla="*/ 1 h 572"/>
                    <a:gd name="T68" fmla="*/ 1 w 205"/>
                    <a:gd name="T69" fmla="*/ 1 h 572"/>
                    <a:gd name="T70" fmla="*/ 1 w 205"/>
                    <a:gd name="T71" fmla="*/ 1 h 5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5"/>
                    <a:gd name="T109" fmla="*/ 0 h 572"/>
                    <a:gd name="T110" fmla="*/ 205 w 205"/>
                    <a:gd name="T111" fmla="*/ 572 h 5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5" h="572">
                      <a:moveTo>
                        <a:pt x="82" y="43"/>
                      </a:moveTo>
                      <a:lnTo>
                        <a:pt x="99" y="20"/>
                      </a:lnTo>
                      <a:lnTo>
                        <a:pt x="125" y="0"/>
                      </a:lnTo>
                      <a:lnTo>
                        <a:pt x="147" y="2"/>
                      </a:lnTo>
                      <a:lnTo>
                        <a:pt x="157" y="15"/>
                      </a:lnTo>
                      <a:lnTo>
                        <a:pt x="159" y="38"/>
                      </a:lnTo>
                      <a:lnTo>
                        <a:pt x="159" y="85"/>
                      </a:lnTo>
                      <a:lnTo>
                        <a:pt x="149" y="155"/>
                      </a:lnTo>
                      <a:lnTo>
                        <a:pt x="125" y="220"/>
                      </a:lnTo>
                      <a:lnTo>
                        <a:pt x="110" y="280"/>
                      </a:lnTo>
                      <a:lnTo>
                        <a:pt x="99" y="347"/>
                      </a:lnTo>
                      <a:lnTo>
                        <a:pt x="90" y="409"/>
                      </a:lnTo>
                      <a:lnTo>
                        <a:pt x="84" y="482"/>
                      </a:lnTo>
                      <a:lnTo>
                        <a:pt x="90" y="510"/>
                      </a:lnTo>
                      <a:lnTo>
                        <a:pt x="115" y="520"/>
                      </a:lnTo>
                      <a:lnTo>
                        <a:pt x="185" y="524"/>
                      </a:lnTo>
                      <a:lnTo>
                        <a:pt x="202" y="529"/>
                      </a:lnTo>
                      <a:lnTo>
                        <a:pt x="205" y="540"/>
                      </a:lnTo>
                      <a:lnTo>
                        <a:pt x="172" y="564"/>
                      </a:lnTo>
                      <a:lnTo>
                        <a:pt x="135" y="572"/>
                      </a:lnTo>
                      <a:lnTo>
                        <a:pt x="109" y="560"/>
                      </a:lnTo>
                      <a:lnTo>
                        <a:pt x="62" y="545"/>
                      </a:lnTo>
                      <a:lnTo>
                        <a:pt x="32" y="544"/>
                      </a:lnTo>
                      <a:lnTo>
                        <a:pt x="9" y="542"/>
                      </a:lnTo>
                      <a:lnTo>
                        <a:pt x="0" y="525"/>
                      </a:lnTo>
                      <a:lnTo>
                        <a:pt x="7" y="505"/>
                      </a:lnTo>
                      <a:lnTo>
                        <a:pt x="22" y="484"/>
                      </a:lnTo>
                      <a:lnTo>
                        <a:pt x="49" y="452"/>
                      </a:lnTo>
                      <a:lnTo>
                        <a:pt x="64" y="407"/>
                      </a:lnTo>
                      <a:lnTo>
                        <a:pt x="60" y="349"/>
                      </a:lnTo>
                      <a:lnTo>
                        <a:pt x="65" y="300"/>
                      </a:lnTo>
                      <a:lnTo>
                        <a:pt x="72" y="237"/>
                      </a:lnTo>
                      <a:lnTo>
                        <a:pt x="82" y="182"/>
                      </a:lnTo>
                      <a:lnTo>
                        <a:pt x="85" y="117"/>
                      </a:lnTo>
                      <a:lnTo>
                        <a:pt x="84" y="68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60" name="Rectangle 59"/>
            <p:cNvSpPr/>
            <p:nvPr/>
          </p:nvSpPr>
          <p:spPr>
            <a:xfrm>
              <a:off x="457200" y="2047875"/>
              <a:ext cx="4572000" cy="83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SzPct val="60000"/>
                <a:buFontTx/>
                <a:buBlip>
                  <a:blip r:embed="rId2"/>
                </a:buBlip>
                <a:defRPr/>
              </a:pPr>
              <a:r>
                <a:rPr lang="en-US" sz="2400" kern="0" dirty="0">
                  <a:solidFill>
                    <a:srgbClr val="FF0000"/>
                  </a:solidFill>
                  <a:latin typeface="+mn-lt"/>
                </a:rPr>
                <a:t>mental</a:t>
              </a:r>
            </a:p>
            <a:p>
              <a:pPr marL="625475" lvl="1" indent="-285750" eaLnBrk="1" hangingPunct="1">
                <a:spcBef>
                  <a:spcPct val="20000"/>
                </a:spcBef>
                <a:buSzPct val="60000"/>
                <a:buFontTx/>
                <a:buBlip>
                  <a:blip r:embed="rId3"/>
                </a:buBlip>
                <a:defRPr/>
              </a:pPr>
              <a:r>
                <a:rPr lang="en-US" sz="2000" kern="0" dirty="0">
                  <a:latin typeface="+mn-lt"/>
                </a:rPr>
                <a:t>users’ </a:t>
              </a:r>
              <a:r>
                <a:rPr lang="en-US" sz="2000" kern="0" dirty="0" smtClean="0">
                  <a:latin typeface="+mn-lt"/>
                </a:rPr>
                <a:t>perception of reality</a:t>
              </a:r>
              <a:endParaRPr lang="en-US" sz="2000" kern="0" dirty="0">
                <a:latin typeface="+mn-lt"/>
              </a:endParaRPr>
            </a:p>
          </p:txBody>
        </p:sp>
      </p:grp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7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Example: driving a car</a:t>
            </a:r>
            <a:endParaRPr lang="en-US" sz="4000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457200" y="3246438"/>
            <a:ext cx="58674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2400"/>
              </a:spcBef>
              <a:buSzPct val="60000"/>
              <a:buFontTx/>
              <a:buBlip>
                <a:blip r:embed="rId2"/>
              </a:buBlip>
              <a:defRPr/>
            </a:pPr>
            <a:r>
              <a:rPr lang="en-US" sz="2400" kern="0" dirty="0">
                <a:solidFill>
                  <a:srgbClr val="FF0000"/>
                </a:solidFill>
                <a:latin typeface="+mn-lt"/>
              </a:rPr>
              <a:t>representation/manifestation</a:t>
            </a:r>
          </a:p>
          <a:p>
            <a:pPr marL="625475" lvl="1" indent="-285750" eaLnBrk="1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steering wheel, speed selector</a:t>
            </a:r>
          </a:p>
          <a:p>
            <a:pPr marL="625475" lvl="1" indent="-285750" eaLnBrk="1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pedals for gas and breaks, speedometer…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57200" y="4479925"/>
            <a:ext cx="5956300" cy="19446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300"/>
              </a:spcBef>
              <a:buSzPct val="60000"/>
              <a:buFontTx/>
              <a:buBlip>
                <a:blip r:embed="rId2"/>
              </a:buBlip>
              <a:defRPr/>
            </a:pPr>
            <a:r>
              <a:rPr lang="en-US" sz="2400" kern="0" dirty="0">
                <a:solidFill>
                  <a:srgbClr val="FF0000"/>
                </a:solidFill>
                <a:latin typeface="+mn-lt"/>
              </a:rPr>
              <a:t>implementation</a:t>
            </a:r>
          </a:p>
          <a:p>
            <a:pPr marL="625475" lvl="1" indent="-285750" eaLnBrk="1" hangingPunct="1">
              <a:spcBef>
                <a:spcPts val="300"/>
              </a:spcBef>
              <a:buSzPct val="60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</a:rPr>
              <a:t>more gas -&gt; stronger explosions -&gt; more RPMs</a:t>
            </a:r>
          </a:p>
          <a:p>
            <a:pPr marL="625475" lvl="1" indent="-285750" eaLnBrk="1" hangingPunct="1">
              <a:spcBef>
                <a:spcPts val="300"/>
              </a:spcBef>
              <a:buSzPct val="60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</a:rPr>
              <a:t>transmission transforms RPMs into tire spins</a:t>
            </a:r>
            <a:br>
              <a:rPr lang="en-US" sz="1800" kern="0" dirty="0">
                <a:solidFill>
                  <a:srgbClr val="000000"/>
                </a:solidFill>
                <a:latin typeface="+mn-lt"/>
              </a:rPr>
            </a:br>
            <a:r>
              <a:rPr lang="en-US" sz="1800" kern="0" dirty="0">
                <a:solidFill>
                  <a:srgbClr val="000000"/>
                </a:solidFill>
                <a:latin typeface="+mn-lt"/>
              </a:rPr>
              <a:t>at variable rates and in different directions</a:t>
            </a:r>
          </a:p>
          <a:p>
            <a:pPr marL="625475" lvl="1" indent="-285750" eaLnBrk="1" hangingPunct="1">
              <a:spcBef>
                <a:spcPts val="300"/>
              </a:spcBef>
              <a:buSzPct val="60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</a:rPr>
              <a:t>steering wheel activates hydraulic</a:t>
            </a:r>
            <a:br>
              <a:rPr lang="en-US" sz="1800" kern="0" dirty="0">
                <a:solidFill>
                  <a:srgbClr val="000000"/>
                </a:solidFill>
                <a:latin typeface="+mn-lt"/>
              </a:rPr>
            </a:br>
            <a:r>
              <a:rPr lang="en-US" sz="1800" kern="0" dirty="0">
                <a:solidFill>
                  <a:srgbClr val="000000"/>
                </a:solidFill>
                <a:latin typeface="+mn-lt"/>
              </a:rPr>
              <a:t>servo-system that controls angle of tires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6400800" y="1524000"/>
            <a:ext cx="1600200" cy="1600200"/>
            <a:chOff x="6324600" y="1524000"/>
            <a:chExt cx="1600200" cy="1600200"/>
          </a:xfrm>
        </p:grpSpPr>
        <p:sp>
          <p:nvSpPr>
            <p:cNvPr id="6156" name="Oval 161"/>
            <p:cNvSpPr>
              <a:spLocks noChangeArrowheads="1"/>
            </p:cNvSpPr>
            <p:nvPr/>
          </p:nvSpPr>
          <p:spPr bwMode="auto">
            <a:xfrm>
              <a:off x="6324600" y="1524000"/>
              <a:ext cx="1600200" cy="1600200"/>
            </a:xfrm>
            <a:prstGeom prst="ellipse">
              <a:avLst/>
            </a:prstGeom>
            <a:solidFill>
              <a:srgbClr val="D3E9D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2"/>
            <p:cNvGrpSpPr>
              <a:grpSpLocks/>
            </p:cNvGrpSpPr>
            <p:nvPr/>
          </p:nvGrpSpPr>
          <p:grpSpPr bwMode="auto">
            <a:xfrm>
              <a:off x="6688138" y="2232027"/>
              <a:ext cx="534988" cy="762004"/>
              <a:chOff x="3545" y="1480"/>
              <a:chExt cx="1167" cy="2322"/>
            </a:xfrm>
          </p:grpSpPr>
          <p:sp>
            <p:nvSpPr>
              <p:cNvPr id="6189" name="Freeform 163"/>
              <p:cNvSpPr>
                <a:spLocks/>
              </p:cNvSpPr>
              <p:nvPr/>
            </p:nvSpPr>
            <p:spPr bwMode="auto">
              <a:xfrm>
                <a:off x="3917" y="1610"/>
                <a:ext cx="457" cy="507"/>
              </a:xfrm>
              <a:custGeom>
                <a:avLst/>
                <a:gdLst>
                  <a:gd name="T0" fmla="*/ 238 w 457"/>
                  <a:gd name="T1" fmla="*/ 117 h 507"/>
                  <a:gd name="T2" fmla="*/ 198 w 457"/>
                  <a:gd name="T3" fmla="*/ 65 h 507"/>
                  <a:gd name="T4" fmla="*/ 142 w 457"/>
                  <a:gd name="T5" fmla="*/ 26 h 507"/>
                  <a:gd name="T6" fmla="*/ 92 w 457"/>
                  <a:gd name="T7" fmla="*/ 0 h 507"/>
                  <a:gd name="T8" fmla="*/ 52 w 457"/>
                  <a:gd name="T9" fmla="*/ 7 h 507"/>
                  <a:gd name="T10" fmla="*/ 23 w 457"/>
                  <a:gd name="T11" fmla="*/ 36 h 507"/>
                  <a:gd name="T12" fmla="*/ 0 w 457"/>
                  <a:gd name="T13" fmla="*/ 124 h 507"/>
                  <a:gd name="T14" fmla="*/ 9 w 457"/>
                  <a:gd name="T15" fmla="*/ 225 h 507"/>
                  <a:gd name="T16" fmla="*/ 33 w 457"/>
                  <a:gd name="T17" fmla="*/ 322 h 507"/>
                  <a:gd name="T18" fmla="*/ 59 w 457"/>
                  <a:gd name="T19" fmla="*/ 397 h 507"/>
                  <a:gd name="T20" fmla="*/ 109 w 457"/>
                  <a:gd name="T21" fmla="*/ 475 h 507"/>
                  <a:gd name="T22" fmla="*/ 152 w 457"/>
                  <a:gd name="T23" fmla="*/ 507 h 507"/>
                  <a:gd name="T24" fmla="*/ 211 w 457"/>
                  <a:gd name="T25" fmla="*/ 507 h 507"/>
                  <a:gd name="T26" fmla="*/ 271 w 457"/>
                  <a:gd name="T27" fmla="*/ 485 h 507"/>
                  <a:gd name="T28" fmla="*/ 301 w 457"/>
                  <a:gd name="T29" fmla="*/ 429 h 507"/>
                  <a:gd name="T30" fmla="*/ 317 w 457"/>
                  <a:gd name="T31" fmla="*/ 358 h 507"/>
                  <a:gd name="T32" fmla="*/ 311 w 457"/>
                  <a:gd name="T33" fmla="*/ 270 h 507"/>
                  <a:gd name="T34" fmla="*/ 450 w 457"/>
                  <a:gd name="T35" fmla="*/ 280 h 507"/>
                  <a:gd name="T36" fmla="*/ 457 w 457"/>
                  <a:gd name="T37" fmla="*/ 241 h 507"/>
                  <a:gd name="T38" fmla="*/ 298 w 457"/>
                  <a:gd name="T39" fmla="*/ 225 h 507"/>
                  <a:gd name="T40" fmla="*/ 258 w 457"/>
                  <a:gd name="T41" fmla="*/ 134 h 507"/>
                  <a:gd name="T42" fmla="*/ 238 w 457"/>
                  <a:gd name="T43" fmla="*/ 117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64"/>
              <p:cNvSpPr>
                <a:spLocks/>
              </p:cNvSpPr>
              <p:nvPr/>
            </p:nvSpPr>
            <p:spPr bwMode="auto">
              <a:xfrm>
                <a:off x="3545" y="1480"/>
                <a:ext cx="526" cy="813"/>
              </a:xfrm>
              <a:custGeom>
                <a:avLst/>
                <a:gdLst>
                  <a:gd name="T0" fmla="*/ 307 w 526"/>
                  <a:gd name="T1" fmla="*/ 19 h 813"/>
                  <a:gd name="T2" fmla="*/ 373 w 526"/>
                  <a:gd name="T3" fmla="*/ 0 h 813"/>
                  <a:gd name="T4" fmla="*/ 426 w 526"/>
                  <a:gd name="T5" fmla="*/ 3 h 813"/>
                  <a:gd name="T6" fmla="*/ 466 w 526"/>
                  <a:gd name="T7" fmla="*/ 32 h 813"/>
                  <a:gd name="T8" fmla="*/ 493 w 526"/>
                  <a:gd name="T9" fmla="*/ 78 h 813"/>
                  <a:gd name="T10" fmla="*/ 483 w 526"/>
                  <a:gd name="T11" fmla="*/ 126 h 813"/>
                  <a:gd name="T12" fmla="*/ 446 w 526"/>
                  <a:gd name="T13" fmla="*/ 126 h 813"/>
                  <a:gd name="T14" fmla="*/ 456 w 526"/>
                  <a:gd name="T15" fmla="*/ 87 h 813"/>
                  <a:gd name="T16" fmla="*/ 426 w 526"/>
                  <a:gd name="T17" fmla="*/ 52 h 813"/>
                  <a:gd name="T18" fmla="*/ 397 w 526"/>
                  <a:gd name="T19" fmla="*/ 39 h 813"/>
                  <a:gd name="T20" fmla="*/ 347 w 526"/>
                  <a:gd name="T21" fmla="*/ 52 h 813"/>
                  <a:gd name="T22" fmla="*/ 367 w 526"/>
                  <a:gd name="T23" fmla="*/ 91 h 813"/>
                  <a:gd name="T24" fmla="*/ 373 w 526"/>
                  <a:gd name="T25" fmla="*/ 126 h 813"/>
                  <a:gd name="T26" fmla="*/ 367 w 526"/>
                  <a:gd name="T27" fmla="*/ 156 h 813"/>
                  <a:gd name="T28" fmla="*/ 317 w 526"/>
                  <a:gd name="T29" fmla="*/ 169 h 813"/>
                  <a:gd name="T30" fmla="*/ 264 w 526"/>
                  <a:gd name="T31" fmla="*/ 159 h 813"/>
                  <a:gd name="T32" fmla="*/ 254 w 526"/>
                  <a:gd name="T33" fmla="*/ 136 h 813"/>
                  <a:gd name="T34" fmla="*/ 198 w 526"/>
                  <a:gd name="T35" fmla="*/ 198 h 813"/>
                  <a:gd name="T36" fmla="*/ 165 w 526"/>
                  <a:gd name="T37" fmla="*/ 266 h 813"/>
                  <a:gd name="T38" fmla="*/ 119 w 526"/>
                  <a:gd name="T39" fmla="*/ 354 h 813"/>
                  <a:gd name="T40" fmla="*/ 89 w 526"/>
                  <a:gd name="T41" fmla="*/ 432 h 813"/>
                  <a:gd name="T42" fmla="*/ 76 w 526"/>
                  <a:gd name="T43" fmla="*/ 507 h 813"/>
                  <a:gd name="T44" fmla="*/ 86 w 526"/>
                  <a:gd name="T45" fmla="*/ 546 h 813"/>
                  <a:gd name="T46" fmla="*/ 139 w 526"/>
                  <a:gd name="T47" fmla="*/ 595 h 813"/>
                  <a:gd name="T48" fmla="*/ 248 w 526"/>
                  <a:gd name="T49" fmla="*/ 637 h 813"/>
                  <a:gd name="T50" fmla="*/ 307 w 526"/>
                  <a:gd name="T51" fmla="*/ 656 h 813"/>
                  <a:gd name="T52" fmla="*/ 367 w 526"/>
                  <a:gd name="T53" fmla="*/ 666 h 813"/>
                  <a:gd name="T54" fmla="*/ 456 w 526"/>
                  <a:gd name="T55" fmla="*/ 702 h 813"/>
                  <a:gd name="T56" fmla="*/ 522 w 526"/>
                  <a:gd name="T57" fmla="*/ 725 h 813"/>
                  <a:gd name="T58" fmla="*/ 526 w 526"/>
                  <a:gd name="T59" fmla="*/ 770 h 813"/>
                  <a:gd name="T60" fmla="*/ 493 w 526"/>
                  <a:gd name="T61" fmla="*/ 803 h 813"/>
                  <a:gd name="T62" fmla="*/ 453 w 526"/>
                  <a:gd name="T63" fmla="*/ 813 h 813"/>
                  <a:gd name="T64" fmla="*/ 393 w 526"/>
                  <a:gd name="T65" fmla="*/ 783 h 813"/>
                  <a:gd name="T66" fmla="*/ 254 w 526"/>
                  <a:gd name="T67" fmla="*/ 712 h 813"/>
                  <a:gd name="T68" fmla="*/ 139 w 526"/>
                  <a:gd name="T69" fmla="*/ 663 h 813"/>
                  <a:gd name="T70" fmla="*/ 59 w 526"/>
                  <a:gd name="T71" fmla="*/ 608 h 813"/>
                  <a:gd name="T72" fmla="*/ 6 w 526"/>
                  <a:gd name="T73" fmla="*/ 559 h 813"/>
                  <a:gd name="T74" fmla="*/ 0 w 526"/>
                  <a:gd name="T75" fmla="*/ 500 h 813"/>
                  <a:gd name="T76" fmla="*/ 29 w 526"/>
                  <a:gd name="T77" fmla="*/ 422 h 813"/>
                  <a:gd name="T78" fmla="*/ 89 w 526"/>
                  <a:gd name="T79" fmla="*/ 305 h 813"/>
                  <a:gd name="T80" fmla="*/ 145 w 526"/>
                  <a:gd name="T81" fmla="*/ 208 h 813"/>
                  <a:gd name="T82" fmla="*/ 215 w 526"/>
                  <a:gd name="T83" fmla="*/ 107 h 813"/>
                  <a:gd name="T84" fmla="*/ 268 w 526"/>
                  <a:gd name="T85" fmla="*/ 48 h 813"/>
                  <a:gd name="T86" fmla="*/ 334 w 526"/>
                  <a:gd name="T87" fmla="*/ 19 h 813"/>
                  <a:gd name="T88" fmla="*/ 307 w 526"/>
                  <a:gd name="T89" fmla="*/ 19 h 8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6"/>
                  <a:gd name="T136" fmla="*/ 0 h 813"/>
                  <a:gd name="T137" fmla="*/ 526 w 526"/>
                  <a:gd name="T138" fmla="*/ 813 h 8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6" h="813">
                    <a:moveTo>
                      <a:pt x="307" y="19"/>
                    </a:moveTo>
                    <a:lnTo>
                      <a:pt x="373" y="0"/>
                    </a:lnTo>
                    <a:lnTo>
                      <a:pt x="426" y="3"/>
                    </a:lnTo>
                    <a:lnTo>
                      <a:pt x="466" y="32"/>
                    </a:lnTo>
                    <a:lnTo>
                      <a:pt x="493" y="78"/>
                    </a:lnTo>
                    <a:lnTo>
                      <a:pt x="483" y="126"/>
                    </a:lnTo>
                    <a:lnTo>
                      <a:pt x="446" y="126"/>
                    </a:lnTo>
                    <a:lnTo>
                      <a:pt x="456" y="87"/>
                    </a:lnTo>
                    <a:lnTo>
                      <a:pt x="426" y="52"/>
                    </a:lnTo>
                    <a:lnTo>
                      <a:pt x="397" y="39"/>
                    </a:lnTo>
                    <a:lnTo>
                      <a:pt x="347" y="52"/>
                    </a:lnTo>
                    <a:lnTo>
                      <a:pt x="367" y="91"/>
                    </a:lnTo>
                    <a:lnTo>
                      <a:pt x="373" y="126"/>
                    </a:lnTo>
                    <a:lnTo>
                      <a:pt x="367" y="156"/>
                    </a:lnTo>
                    <a:lnTo>
                      <a:pt x="317" y="169"/>
                    </a:lnTo>
                    <a:lnTo>
                      <a:pt x="264" y="159"/>
                    </a:lnTo>
                    <a:lnTo>
                      <a:pt x="254" y="136"/>
                    </a:lnTo>
                    <a:lnTo>
                      <a:pt x="198" y="198"/>
                    </a:lnTo>
                    <a:lnTo>
                      <a:pt x="165" y="266"/>
                    </a:lnTo>
                    <a:lnTo>
                      <a:pt x="119" y="354"/>
                    </a:lnTo>
                    <a:lnTo>
                      <a:pt x="89" y="432"/>
                    </a:lnTo>
                    <a:lnTo>
                      <a:pt x="76" y="507"/>
                    </a:lnTo>
                    <a:lnTo>
                      <a:pt x="86" y="546"/>
                    </a:lnTo>
                    <a:lnTo>
                      <a:pt x="139" y="595"/>
                    </a:lnTo>
                    <a:lnTo>
                      <a:pt x="248" y="637"/>
                    </a:lnTo>
                    <a:lnTo>
                      <a:pt x="307" y="656"/>
                    </a:lnTo>
                    <a:lnTo>
                      <a:pt x="367" y="666"/>
                    </a:lnTo>
                    <a:lnTo>
                      <a:pt x="456" y="702"/>
                    </a:lnTo>
                    <a:lnTo>
                      <a:pt x="522" y="725"/>
                    </a:lnTo>
                    <a:lnTo>
                      <a:pt x="526" y="770"/>
                    </a:lnTo>
                    <a:lnTo>
                      <a:pt x="493" y="803"/>
                    </a:lnTo>
                    <a:lnTo>
                      <a:pt x="453" y="813"/>
                    </a:lnTo>
                    <a:lnTo>
                      <a:pt x="393" y="783"/>
                    </a:lnTo>
                    <a:lnTo>
                      <a:pt x="254" y="712"/>
                    </a:lnTo>
                    <a:lnTo>
                      <a:pt x="139" y="663"/>
                    </a:lnTo>
                    <a:lnTo>
                      <a:pt x="59" y="608"/>
                    </a:lnTo>
                    <a:lnTo>
                      <a:pt x="6" y="559"/>
                    </a:lnTo>
                    <a:lnTo>
                      <a:pt x="0" y="500"/>
                    </a:lnTo>
                    <a:lnTo>
                      <a:pt x="29" y="422"/>
                    </a:lnTo>
                    <a:lnTo>
                      <a:pt x="89" y="305"/>
                    </a:lnTo>
                    <a:lnTo>
                      <a:pt x="145" y="208"/>
                    </a:lnTo>
                    <a:lnTo>
                      <a:pt x="215" y="107"/>
                    </a:lnTo>
                    <a:lnTo>
                      <a:pt x="268" y="48"/>
                    </a:lnTo>
                    <a:lnTo>
                      <a:pt x="334" y="19"/>
                    </a:lnTo>
                    <a:lnTo>
                      <a:pt x="307" y="19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65"/>
              <p:cNvSpPr>
                <a:spLocks/>
              </p:cNvSpPr>
              <p:nvPr/>
            </p:nvSpPr>
            <p:spPr bwMode="auto">
              <a:xfrm>
                <a:off x="4041" y="2154"/>
                <a:ext cx="275" cy="763"/>
              </a:xfrm>
              <a:custGeom>
                <a:avLst/>
                <a:gdLst>
                  <a:gd name="T0" fmla="*/ 17 w 275"/>
                  <a:gd name="T1" fmla="*/ 59 h 763"/>
                  <a:gd name="T2" fmla="*/ 27 w 275"/>
                  <a:gd name="T3" fmla="*/ 20 h 763"/>
                  <a:gd name="T4" fmla="*/ 70 w 275"/>
                  <a:gd name="T5" fmla="*/ 0 h 763"/>
                  <a:gd name="T6" fmla="*/ 109 w 275"/>
                  <a:gd name="T7" fmla="*/ 0 h 763"/>
                  <a:gd name="T8" fmla="*/ 159 w 275"/>
                  <a:gd name="T9" fmla="*/ 29 h 763"/>
                  <a:gd name="T10" fmla="*/ 206 w 275"/>
                  <a:gd name="T11" fmla="*/ 98 h 763"/>
                  <a:gd name="T12" fmla="*/ 239 w 275"/>
                  <a:gd name="T13" fmla="*/ 169 h 763"/>
                  <a:gd name="T14" fmla="*/ 255 w 275"/>
                  <a:gd name="T15" fmla="*/ 266 h 763"/>
                  <a:gd name="T16" fmla="*/ 269 w 275"/>
                  <a:gd name="T17" fmla="*/ 380 h 763"/>
                  <a:gd name="T18" fmla="*/ 275 w 275"/>
                  <a:gd name="T19" fmla="*/ 490 h 763"/>
                  <a:gd name="T20" fmla="*/ 275 w 275"/>
                  <a:gd name="T21" fmla="*/ 633 h 763"/>
                  <a:gd name="T22" fmla="*/ 255 w 275"/>
                  <a:gd name="T23" fmla="*/ 721 h 763"/>
                  <a:gd name="T24" fmla="*/ 219 w 275"/>
                  <a:gd name="T25" fmla="*/ 753 h 763"/>
                  <a:gd name="T26" fmla="*/ 156 w 275"/>
                  <a:gd name="T27" fmla="*/ 763 h 763"/>
                  <a:gd name="T28" fmla="*/ 90 w 275"/>
                  <a:gd name="T29" fmla="*/ 760 h 763"/>
                  <a:gd name="T30" fmla="*/ 56 w 275"/>
                  <a:gd name="T31" fmla="*/ 721 h 763"/>
                  <a:gd name="T32" fmla="*/ 37 w 275"/>
                  <a:gd name="T33" fmla="*/ 653 h 763"/>
                  <a:gd name="T34" fmla="*/ 20 w 275"/>
                  <a:gd name="T35" fmla="*/ 585 h 763"/>
                  <a:gd name="T36" fmla="*/ 7 w 275"/>
                  <a:gd name="T37" fmla="*/ 461 h 763"/>
                  <a:gd name="T38" fmla="*/ 0 w 275"/>
                  <a:gd name="T39" fmla="*/ 322 h 763"/>
                  <a:gd name="T40" fmla="*/ 0 w 275"/>
                  <a:gd name="T41" fmla="*/ 159 h 763"/>
                  <a:gd name="T42" fmla="*/ 17 w 275"/>
                  <a:gd name="T43" fmla="*/ 88 h 763"/>
                  <a:gd name="T44" fmla="*/ 17 w 275"/>
                  <a:gd name="T45" fmla="*/ 59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66"/>
              <p:cNvSpPr>
                <a:spLocks/>
              </p:cNvSpPr>
              <p:nvPr/>
            </p:nvSpPr>
            <p:spPr bwMode="auto">
              <a:xfrm>
                <a:off x="4168" y="2175"/>
                <a:ext cx="420" cy="586"/>
              </a:xfrm>
              <a:custGeom>
                <a:avLst/>
                <a:gdLst>
                  <a:gd name="T0" fmla="*/ 23 w 420"/>
                  <a:gd name="T1" fmla="*/ 0 h 586"/>
                  <a:gd name="T2" fmla="*/ 109 w 420"/>
                  <a:gd name="T3" fmla="*/ 10 h 586"/>
                  <a:gd name="T4" fmla="*/ 198 w 420"/>
                  <a:gd name="T5" fmla="*/ 26 h 586"/>
                  <a:gd name="T6" fmla="*/ 291 w 420"/>
                  <a:gd name="T7" fmla="*/ 78 h 586"/>
                  <a:gd name="T8" fmla="*/ 357 w 420"/>
                  <a:gd name="T9" fmla="*/ 117 h 586"/>
                  <a:gd name="T10" fmla="*/ 400 w 420"/>
                  <a:gd name="T11" fmla="*/ 173 h 586"/>
                  <a:gd name="T12" fmla="*/ 420 w 420"/>
                  <a:gd name="T13" fmla="*/ 205 h 586"/>
                  <a:gd name="T14" fmla="*/ 380 w 420"/>
                  <a:gd name="T15" fmla="*/ 300 h 586"/>
                  <a:gd name="T16" fmla="*/ 317 w 420"/>
                  <a:gd name="T17" fmla="*/ 358 h 586"/>
                  <a:gd name="T18" fmla="*/ 241 w 420"/>
                  <a:gd name="T19" fmla="*/ 400 h 586"/>
                  <a:gd name="T20" fmla="*/ 201 w 420"/>
                  <a:gd name="T21" fmla="*/ 426 h 586"/>
                  <a:gd name="T22" fmla="*/ 132 w 420"/>
                  <a:gd name="T23" fmla="*/ 439 h 586"/>
                  <a:gd name="T24" fmla="*/ 129 w 420"/>
                  <a:gd name="T25" fmla="*/ 465 h 586"/>
                  <a:gd name="T26" fmla="*/ 182 w 420"/>
                  <a:gd name="T27" fmla="*/ 488 h 586"/>
                  <a:gd name="T28" fmla="*/ 258 w 420"/>
                  <a:gd name="T29" fmla="*/ 508 h 586"/>
                  <a:gd name="T30" fmla="*/ 330 w 420"/>
                  <a:gd name="T31" fmla="*/ 547 h 586"/>
                  <a:gd name="T32" fmla="*/ 301 w 420"/>
                  <a:gd name="T33" fmla="*/ 576 h 586"/>
                  <a:gd name="T34" fmla="*/ 271 w 420"/>
                  <a:gd name="T35" fmla="*/ 586 h 586"/>
                  <a:gd name="T36" fmla="*/ 228 w 420"/>
                  <a:gd name="T37" fmla="*/ 543 h 586"/>
                  <a:gd name="T38" fmla="*/ 162 w 420"/>
                  <a:gd name="T39" fmla="*/ 517 h 586"/>
                  <a:gd name="T40" fmla="*/ 109 w 420"/>
                  <a:gd name="T41" fmla="*/ 498 h 586"/>
                  <a:gd name="T42" fmla="*/ 109 w 420"/>
                  <a:gd name="T43" fmla="*/ 459 h 586"/>
                  <a:gd name="T44" fmla="*/ 119 w 420"/>
                  <a:gd name="T45" fmla="*/ 417 h 586"/>
                  <a:gd name="T46" fmla="*/ 152 w 420"/>
                  <a:gd name="T47" fmla="*/ 400 h 586"/>
                  <a:gd name="T48" fmla="*/ 258 w 420"/>
                  <a:gd name="T49" fmla="*/ 358 h 586"/>
                  <a:gd name="T50" fmla="*/ 317 w 420"/>
                  <a:gd name="T51" fmla="*/ 293 h 586"/>
                  <a:gd name="T52" fmla="*/ 360 w 420"/>
                  <a:gd name="T53" fmla="*/ 225 h 586"/>
                  <a:gd name="T54" fmla="*/ 350 w 420"/>
                  <a:gd name="T55" fmla="*/ 192 h 586"/>
                  <a:gd name="T56" fmla="*/ 317 w 420"/>
                  <a:gd name="T57" fmla="*/ 153 h 586"/>
                  <a:gd name="T58" fmla="*/ 238 w 420"/>
                  <a:gd name="T59" fmla="*/ 98 h 586"/>
                  <a:gd name="T60" fmla="*/ 142 w 420"/>
                  <a:gd name="T61" fmla="*/ 78 h 586"/>
                  <a:gd name="T62" fmla="*/ 79 w 420"/>
                  <a:gd name="T63" fmla="*/ 75 h 586"/>
                  <a:gd name="T64" fmla="*/ 23 w 420"/>
                  <a:gd name="T65" fmla="*/ 75 h 586"/>
                  <a:gd name="T66" fmla="*/ 0 w 420"/>
                  <a:gd name="T67" fmla="*/ 39 h 586"/>
                  <a:gd name="T68" fmla="*/ 2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167"/>
              <p:cNvSpPr>
                <a:spLocks/>
              </p:cNvSpPr>
              <p:nvPr/>
            </p:nvSpPr>
            <p:spPr bwMode="auto">
              <a:xfrm>
                <a:off x="4201" y="2839"/>
                <a:ext cx="511" cy="947"/>
              </a:xfrm>
              <a:custGeom>
                <a:avLst/>
                <a:gdLst>
                  <a:gd name="T0" fmla="*/ 59 w 511"/>
                  <a:gd name="T1" fmla="*/ 0 h 947"/>
                  <a:gd name="T2" fmla="*/ 13 w 511"/>
                  <a:gd name="T3" fmla="*/ 0 h 947"/>
                  <a:gd name="T4" fmla="*/ 0 w 511"/>
                  <a:gd name="T5" fmla="*/ 68 h 947"/>
                  <a:gd name="T6" fmla="*/ 33 w 511"/>
                  <a:gd name="T7" fmla="*/ 108 h 947"/>
                  <a:gd name="T8" fmla="*/ 139 w 511"/>
                  <a:gd name="T9" fmla="*/ 202 h 947"/>
                  <a:gd name="T10" fmla="*/ 232 w 511"/>
                  <a:gd name="T11" fmla="*/ 322 h 947"/>
                  <a:gd name="T12" fmla="*/ 292 w 511"/>
                  <a:gd name="T13" fmla="*/ 446 h 947"/>
                  <a:gd name="T14" fmla="*/ 301 w 511"/>
                  <a:gd name="T15" fmla="*/ 527 h 947"/>
                  <a:gd name="T16" fmla="*/ 298 w 511"/>
                  <a:gd name="T17" fmla="*/ 586 h 947"/>
                  <a:gd name="T18" fmla="*/ 272 w 511"/>
                  <a:gd name="T19" fmla="*/ 719 h 947"/>
                  <a:gd name="T20" fmla="*/ 238 w 511"/>
                  <a:gd name="T21" fmla="*/ 827 h 947"/>
                  <a:gd name="T22" fmla="*/ 209 w 511"/>
                  <a:gd name="T23" fmla="*/ 889 h 947"/>
                  <a:gd name="T24" fmla="*/ 202 w 511"/>
                  <a:gd name="T25" fmla="*/ 928 h 947"/>
                  <a:gd name="T26" fmla="*/ 232 w 511"/>
                  <a:gd name="T27" fmla="*/ 928 h 947"/>
                  <a:gd name="T28" fmla="*/ 278 w 511"/>
                  <a:gd name="T29" fmla="*/ 915 h 947"/>
                  <a:gd name="T30" fmla="*/ 292 w 511"/>
                  <a:gd name="T31" fmla="*/ 918 h 947"/>
                  <a:gd name="T32" fmla="*/ 388 w 511"/>
                  <a:gd name="T33" fmla="*/ 924 h 947"/>
                  <a:gd name="T34" fmla="*/ 461 w 511"/>
                  <a:gd name="T35" fmla="*/ 947 h 947"/>
                  <a:gd name="T36" fmla="*/ 487 w 511"/>
                  <a:gd name="T37" fmla="*/ 934 h 947"/>
                  <a:gd name="T38" fmla="*/ 511 w 511"/>
                  <a:gd name="T39" fmla="*/ 885 h 947"/>
                  <a:gd name="T40" fmla="*/ 487 w 511"/>
                  <a:gd name="T41" fmla="*/ 859 h 947"/>
                  <a:gd name="T42" fmla="*/ 378 w 511"/>
                  <a:gd name="T43" fmla="*/ 856 h 947"/>
                  <a:gd name="T44" fmla="*/ 301 w 511"/>
                  <a:gd name="T45" fmla="*/ 866 h 947"/>
                  <a:gd name="T46" fmla="*/ 262 w 511"/>
                  <a:gd name="T47" fmla="*/ 885 h 947"/>
                  <a:gd name="T48" fmla="*/ 268 w 511"/>
                  <a:gd name="T49" fmla="*/ 840 h 947"/>
                  <a:gd name="T50" fmla="*/ 308 w 511"/>
                  <a:gd name="T51" fmla="*/ 771 h 947"/>
                  <a:gd name="T52" fmla="*/ 341 w 511"/>
                  <a:gd name="T53" fmla="*/ 664 h 947"/>
                  <a:gd name="T54" fmla="*/ 368 w 511"/>
                  <a:gd name="T55" fmla="*/ 573 h 947"/>
                  <a:gd name="T56" fmla="*/ 348 w 511"/>
                  <a:gd name="T57" fmla="*/ 469 h 947"/>
                  <a:gd name="T58" fmla="*/ 318 w 511"/>
                  <a:gd name="T59" fmla="*/ 358 h 947"/>
                  <a:gd name="T60" fmla="*/ 258 w 511"/>
                  <a:gd name="T61" fmla="*/ 231 h 947"/>
                  <a:gd name="T62" fmla="*/ 172 w 511"/>
                  <a:gd name="T63" fmla="*/ 114 h 947"/>
                  <a:gd name="T64" fmla="*/ 99 w 511"/>
                  <a:gd name="T65" fmla="*/ 29 h 947"/>
                  <a:gd name="T66" fmla="*/ 59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168"/>
              <p:cNvSpPr>
                <a:spLocks/>
              </p:cNvSpPr>
              <p:nvPr/>
            </p:nvSpPr>
            <p:spPr bwMode="auto">
              <a:xfrm>
                <a:off x="3880" y="2837"/>
                <a:ext cx="344" cy="965"/>
              </a:xfrm>
              <a:custGeom>
                <a:avLst/>
                <a:gdLst>
                  <a:gd name="T0" fmla="*/ 238 w 344"/>
                  <a:gd name="T1" fmla="*/ 0 h 965"/>
                  <a:gd name="T2" fmla="*/ 195 w 344"/>
                  <a:gd name="T3" fmla="*/ 91 h 965"/>
                  <a:gd name="T4" fmla="*/ 165 w 344"/>
                  <a:gd name="T5" fmla="*/ 224 h 965"/>
                  <a:gd name="T6" fmla="*/ 129 w 344"/>
                  <a:gd name="T7" fmla="*/ 371 h 965"/>
                  <a:gd name="T8" fmla="*/ 96 w 344"/>
                  <a:gd name="T9" fmla="*/ 520 h 965"/>
                  <a:gd name="T10" fmla="*/ 96 w 344"/>
                  <a:gd name="T11" fmla="*/ 575 h 965"/>
                  <a:gd name="T12" fmla="*/ 129 w 344"/>
                  <a:gd name="T13" fmla="*/ 673 h 965"/>
                  <a:gd name="T14" fmla="*/ 175 w 344"/>
                  <a:gd name="T15" fmla="*/ 725 h 965"/>
                  <a:gd name="T16" fmla="*/ 218 w 344"/>
                  <a:gd name="T17" fmla="*/ 790 h 965"/>
                  <a:gd name="T18" fmla="*/ 248 w 344"/>
                  <a:gd name="T19" fmla="*/ 838 h 965"/>
                  <a:gd name="T20" fmla="*/ 235 w 344"/>
                  <a:gd name="T21" fmla="*/ 861 h 965"/>
                  <a:gd name="T22" fmla="*/ 159 w 344"/>
                  <a:gd name="T23" fmla="*/ 871 h 965"/>
                  <a:gd name="T24" fmla="*/ 36 w 344"/>
                  <a:gd name="T25" fmla="*/ 890 h 965"/>
                  <a:gd name="T26" fmla="*/ 0 w 344"/>
                  <a:gd name="T27" fmla="*/ 920 h 965"/>
                  <a:gd name="T28" fmla="*/ 30 w 344"/>
                  <a:gd name="T29" fmla="*/ 946 h 965"/>
                  <a:gd name="T30" fmla="*/ 99 w 344"/>
                  <a:gd name="T31" fmla="*/ 965 h 965"/>
                  <a:gd name="T32" fmla="*/ 179 w 344"/>
                  <a:gd name="T33" fmla="*/ 926 h 965"/>
                  <a:gd name="T34" fmla="*/ 238 w 344"/>
                  <a:gd name="T35" fmla="*/ 900 h 965"/>
                  <a:gd name="T36" fmla="*/ 314 w 344"/>
                  <a:gd name="T37" fmla="*/ 890 h 965"/>
                  <a:gd name="T38" fmla="*/ 344 w 344"/>
                  <a:gd name="T39" fmla="*/ 881 h 965"/>
                  <a:gd name="T40" fmla="*/ 334 w 344"/>
                  <a:gd name="T41" fmla="*/ 848 h 965"/>
                  <a:gd name="T42" fmla="*/ 248 w 344"/>
                  <a:gd name="T43" fmla="*/ 764 h 965"/>
                  <a:gd name="T44" fmla="*/ 198 w 344"/>
                  <a:gd name="T45" fmla="*/ 676 h 965"/>
                  <a:gd name="T46" fmla="*/ 155 w 344"/>
                  <a:gd name="T47" fmla="*/ 617 h 965"/>
                  <a:gd name="T48" fmla="*/ 149 w 344"/>
                  <a:gd name="T49" fmla="*/ 559 h 965"/>
                  <a:gd name="T50" fmla="*/ 169 w 344"/>
                  <a:gd name="T51" fmla="*/ 462 h 965"/>
                  <a:gd name="T52" fmla="*/ 215 w 344"/>
                  <a:gd name="T53" fmla="*/ 361 h 965"/>
                  <a:gd name="T54" fmla="*/ 265 w 344"/>
                  <a:gd name="T55" fmla="*/ 189 h 965"/>
                  <a:gd name="T56" fmla="*/ 308 w 344"/>
                  <a:gd name="T57" fmla="*/ 88 h 965"/>
                  <a:gd name="T58" fmla="*/ 304 w 344"/>
                  <a:gd name="T59" fmla="*/ 29 h 965"/>
                  <a:gd name="T60" fmla="*/ 265 w 344"/>
                  <a:gd name="T61" fmla="*/ 0 h 965"/>
                  <a:gd name="T62" fmla="*/ 238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69"/>
            <p:cNvGrpSpPr>
              <a:grpSpLocks/>
            </p:cNvGrpSpPr>
            <p:nvPr/>
          </p:nvGrpSpPr>
          <p:grpSpPr bwMode="auto">
            <a:xfrm flipH="1">
              <a:off x="7026275" y="1698627"/>
              <a:ext cx="534988" cy="762004"/>
              <a:chOff x="3545" y="1480"/>
              <a:chExt cx="1167" cy="2322"/>
            </a:xfrm>
          </p:grpSpPr>
          <p:sp>
            <p:nvSpPr>
              <p:cNvPr id="6183" name="Freeform 170"/>
              <p:cNvSpPr>
                <a:spLocks/>
              </p:cNvSpPr>
              <p:nvPr/>
            </p:nvSpPr>
            <p:spPr bwMode="auto">
              <a:xfrm>
                <a:off x="3917" y="1610"/>
                <a:ext cx="457" cy="507"/>
              </a:xfrm>
              <a:custGeom>
                <a:avLst/>
                <a:gdLst>
                  <a:gd name="T0" fmla="*/ 238 w 457"/>
                  <a:gd name="T1" fmla="*/ 117 h 507"/>
                  <a:gd name="T2" fmla="*/ 198 w 457"/>
                  <a:gd name="T3" fmla="*/ 65 h 507"/>
                  <a:gd name="T4" fmla="*/ 142 w 457"/>
                  <a:gd name="T5" fmla="*/ 26 h 507"/>
                  <a:gd name="T6" fmla="*/ 92 w 457"/>
                  <a:gd name="T7" fmla="*/ 0 h 507"/>
                  <a:gd name="T8" fmla="*/ 52 w 457"/>
                  <a:gd name="T9" fmla="*/ 7 h 507"/>
                  <a:gd name="T10" fmla="*/ 23 w 457"/>
                  <a:gd name="T11" fmla="*/ 36 h 507"/>
                  <a:gd name="T12" fmla="*/ 0 w 457"/>
                  <a:gd name="T13" fmla="*/ 124 h 507"/>
                  <a:gd name="T14" fmla="*/ 9 w 457"/>
                  <a:gd name="T15" fmla="*/ 225 h 507"/>
                  <a:gd name="T16" fmla="*/ 33 w 457"/>
                  <a:gd name="T17" fmla="*/ 322 h 507"/>
                  <a:gd name="T18" fmla="*/ 59 w 457"/>
                  <a:gd name="T19" fmla="*/ 397 h 507"/>
                  <a:gd name="T20" fmla="*/ 109 w 457"/>
                  <a:gd name="T21" fmla="*/ 475 h 507"/>
                  <a:gd name="T22" fmla="*/ 152 w 457"/>
                  <a:gd name="T23" fmla="*/ 507 h 507"/>
                  <a:gd name="T24" fmla="*/ 211 w 457"/>
                  <a:gd name="T25" fmla="*/ 507 h 507"/>
                  <a:gd name="T26" fmla="*/ 271 w 457"/>
                  <a:gd name="T27" fmla="*/ 485 h 507"/>
                  <a:gd name="T28" fmla="*/ 301 w 457"/>
                  <a:gd name="T29" fmla="*/ 429 h 507"/>
                  <a:gd name="T30" fmla="*/ 317 w 457"/>
                  <a:gd name="T31" fmla="*/ 358 h 507"/>
                  <a:gd name="T32" fmla="*/ 311 w 457"/>
                  <a:gd name="T33" fmla="*/ 270 h 507"/>
                  <a:gd name="T34" fmla="*/ 450 w 457"/>
                  <a:gd name="T35" fmla="*/ 280 h 507"/>
                  <a:gd name="T36" fmla="*/ 457 w 457"/>
                  <a:gd name="T37" fmla="*/ 241 h 507"/>
                  <a:gd name="T38" fmla="*/ 298 w 457"/>
                  <a:gd name="T39" fmla="*/ 225 h 507"/>
                  <a:gd name="T40" fmla="*/ 258 w 457"/>
                  <a:gd name="T41" fmla="*/ 134 h 507"/>
                  <a:gd name="T42" fmla="*/ 238 w 457"/>
                  <a:gd name="T43" fmla="*/ 117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71"/>
              <p:cNvSpPr>
                <a:spLocks/>
              </p:cNvSpPr>
              <p:nvPr/>
            </p:nvSpPr>
            <p:spPr bwMode="auto">
              <a:xfrm>
                <a:off x="3545" y="1480"/>
                <a:ext cx="526" cy="813"/>
              </a:xfrm>
              <a:custGeom>
                <a:avLst/>
                <a:gdLst>
                  <a:gd name="T0" fmla="*/ 307 w 526"/>
                  <a:gd name="T1" fmla="*/ 19 h 813"/>
                  <a:gd name="T2" fmla="*/ 373 w 526"/>
                  <a:gd name="T3" fmla="*/ 0 h 813"/>
                  <a:gd name="T4" fmla="*/ 426 w 526"/>
                  <a:gd name="T5" fmla="*/ 3 h 813"/>
                  <a:gd name="T6" fmla="*/ 466 w 526"/>
                  <a:gd name="T7" fmla="*/ 32 h 813"/>
                  <a:gd name="T8" fmla="*/ 493 w 526"/>
                  <a:gd name="T9" fmla="*/ 78 h 813"/>
                  <a:gd name="T10" fmla="*/ 483 w 526"/>
                  <a:gd name="T11" fmla="*/ 126 h 813"/>
                  <a:gd name="T12" fmla="*/ 446 w 526"/>
                  <a:gd name="T13" fmla="*/ 126 h 813"/>
                  <a:gd name="T14" fmla="*/ 456 w 526"/>
                  <a:gd name="T15" fmla="*/ 87 h 813"/>
                  <a:gd name="T16" fmla="*/ 426 w 526"/>
                  <a:gd name="T17" fmla="*/ 52 h 813"/>
                  <a:gd name="T18" fmla="*/ 397 w 526"/>
                  <a:gd name="T19" fmla="*/ 39 h 813"/>
                  <a:gd name="T20" fmla="*/ 347 w 526"/>
                  <a:gd name="T21" fmla="*/ 52 h 813"/>
                  <a:gd name="T22" fmla="*/ 367 w 526"/>
                  <a:gd name="T23" fmla="*/ 91 h 813"/>
                  <a:gd name="T24" fmla="*/ 373 w 526"/>
                  <a:gd name="T25" fmla="*/ 126 h 813"/>
                  <a:gd name="T26" fmla="*/ 367 w 526"/>
                  <a:gd name="T27" fmla="*/ 156 h 813"/>
                  <a:gd name="T28" fmla="*/ 317 w 526"/>
                  <a:gd name="T29" fmla="*/ 169 h 813"/>
                  <a:gd name="T30" fmla="*/ 264 w 526"/>
                  <a:gd name="T31" fmla="*/ 159 h 813"/>
                  <a:gd name="T32" fmla="*/ 254 w 526"/>
                  <a:gd name="T33" fmla="*/ 136 h 813"/>
                  <a:gd name="T34" fmla="*/ 198 w 526"/>
                  <a:gd name="T35" fmla="*/ 198 h 813"/>
                  <a:gd name="T36" fmla="*/ 165 w 526"/>
                  <a:gd name="T37" fmla="*/ 266 h 813"/>
                  <a:gd name="T38" fmla="*/ 119 w 526"/>
                  <a:gd name="T39" fmla="*/ 354 h 813"/>
                  <a:gd name="T40" fmla="*/ 89 w 526"/>
                  <a:gd name="T41" fmla="*/ 432 h 813"/>
                  <a:gd name="T42" fmla="*/ 76 w 526"/>
                  <a:gd name="T43" fmla="*/ 507 h 813"/>
                  <a:gd name="T44" fmla="*/ 86 w 526"/>
                  <a:gd name="T45" fmla="*/ 546 h 813"/>
                  <a:gd name="T46" fmla="*/ 139 w 526"/>
                  <a:gd name="T47" fmla="*/ 595 h 813"/>
                  <a:gd name="T48" fmla="*/ 248 w 526"/>
                  <a:gd name="T49" fmla="*/ 637 h 813"/>
                  <a:gd name="T50" fmla="*/ 307 w 526"/>
                  <a:gd name="T51" fmla="*/ 656 h 813"/>
                  <a:gd name="T52" fmla="*/ 367 w 526"/>
                  <a:gd name="T53" fmla="*/ 666 h 813"/>
                  <a:gd name="T54" fmla="*/ 456 w 526"/>
                  <a:gd name="T55" fmla="*/ 702 h 813"/>
                  <a:gd name="T56" fmla="*/ 522 w 526"/>
                  <a:gd name="T57" fmla="*/ 725 h 813"/>
                  <a:gd name="T58" fmla="*/ 526 w 526"/>
                  <a:gd name="T59" fmla="*/ 770 h 813"/>
                  <a:gd name="T60" fmla="*/ 493 w 526"/>
                  <a:gd name="T61" fmla="*/ 803 h 813"/>
                  <a:gd name="T62" fmla="*/ 453 w 526"/>
                  <a:gd name="T63" fmla="*/ 813 h 813"/>
                  <a:gd name="T64" fmla="*/ 393 w 526"/>
                  <a:gd name="T65" fmla="*/ 783 h 813"/>
                  <a:gd name="T66" fmla="*/ 254 w 526"/>
                  <a:gd name="T67" fmla="*/ 712 h 813"/>
                  <a:gd name="T68" fmla="*/ 139 w 526"/>
                  <a:gd name="T69" fmla="*/ 663 h 813"/>
                  <a:gd name="T70" fmla="*/ 59 w 526"/>
                  <a:gd name="T71" fmla="*/ 608 h 813"/>
                  <a:gd name="T72" fmla="*/ 6 w 526"/>
                  <a:gd name="T73" fmla="*/ 559 h 813"/>
                  <a:gd name="T74" fmla="*/ 0 w 526"/>
                  <a:gd name="T75" fmla="*/ 500 h 813"/>
                  <a:gd name="T76" fmla="*/ 29 w 526"/>
                  <a:gd name="T77" fmla="*/ 422 h 813"/>
                  <a:gd name="T78" fmla="*/ 89 w 526"/>
                  <a:gd name="T79" fmla="*/ 305 h 813"/>
                  <a:gd name="T80" fmla="*/ 145 w 526"/>
                  <a:gd name="T81" fmla="*/ 208 h 813"/>
                  <a:gd name="T82" fmla="*/ 215 w 526"/>
                  <a:gd name="T83" fmla="*/ 107 h 813"/>
                  <a:gd name="T84" fmla="*/ 268 w 526"/>
                  <a:gd name="T85" fmla="*/ 48 h 813"/>
                  <a:gd name="T86" fmla="*/ 334 w 526"/>
                  <a:gd name="T87" fmla="*/ 19 h 813"/>
                  <a:gd name="T88" fmla="*/ 307 w 526"/>
                  <a:gd name="T89" fmla="*/ 19 h 8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6"/>
                  <a:gd name="T136" fmla="*/ 0 h 813"/>
                  <a:gd name="T137" fmla="*/ 526 w 526"/>
                  <a:gd name="T138" fmla="*/ 813 h 8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6" h="813">
                    <a:moveTo>
                      <a:pt x="307" y="19"/>
                    </a:moveTo>
                    <a:lnTo>
                      <a:pt x="373" y="0"/>
                    </a:lnTo>
                    <a:lnTo>
                      <a:pt x="426" y="3"/>
                    </a:lnTo>
                    <a:lnTo>
                      <a:pt x="466" y="32"/>
                    </a:lnTo>
                    <a:lnTo>
                      <a:pt x="493" y="78"/>
                    </a:lnTo>
                    <a:lnTo>
                      <a:pt x="483" y="126"/>
                    </a:lnTo>
                    <a:lnTo>
                      <a:pt x="446" y="126"/>
                    </a:lnTo>
                    <a:lnTo>
                      <a:pt x="456" y="87"/>
                    </a:lnTo>
                    <a:lnTo>
                      <a:pt x="426" y="52"/>
                    </a:lnTo>
                    <a:lnTo>
                      <a:pt x="397" y="39"/>
                    </a:lnTo>
                    <a:lnTo>
                      <a:pt x="347" y="52"/>
                    </a:lnTo>
                    <a:lnTo>
                      <a:pt x="367" y="91"/>
                    </a:lnTo>
                    <a:lnTo>
                      <a:pt x="373" y="126"/>
                    </a:lnTo>
                    <a:lnTo>
                      <a:pt x="367" y="156"/>
                    </a:lnTo>
                    <a:lnTo>
                      <a:pt x="317" y="169"/>
                    </a:lnTo>
                    <a:lnTo>
                      <a:pt x="264" y="159"/>
                    </a:lnTo>
                    <a:lnTo>
                      <a:pt x="254" y="136"/>
                    </a:lnTo>
                    <a:lnTo>
                      <a:pt x="198" y="198"/>
                    </a:lnTo>
                    <a:lnTo>
                      <a:pt x="165" y="266"/>
                    </a:lnTo>
                    <a:lnTo>
                      <a:pt x="119" y="354"/>
                    </a:lnTo>
                    <a:lnTo>
                      <a:pt x="89" y="432"/>
                    </a:lnTo>
                    <a:lnTo>
                      <a:pt x="76" y="507"/>
                    </a:lnTo>
                    <a:lnTo>
                      <a:pt x="86" y="546"/>
                    </a:lnTo>
                    <a:lnTo>
                      <a:pt x="139" y="595"/>
                    </a:lnTo>
                    <a:lnTo>
                      <a:pt x="248" y="637"/>
                    </a:lnTo>
                    <a:lnTo>
                      <a:pt x="307" y="656"/>
                    </a:lnTo>
                    <a:lnTo>
                      <a:pt x="367" y="666"/>
                    </a:lnTo>
                    <a:lnTo>
                      <a:pt x="456" y="702"/>
                    </a:lnTo>
                    <a:lnTo>
                      <a:pt x="522" y="725"/>
                    </a:lnTo>
                    <a:lnTo>
                      <a:pt x="526" y="770"/>
                    </a:lnTo>
                    <a:lnTo>
                      <a:pt x="493" y="803"/>
                    </a:lnTo>
                    <a:lnTo>
                      <a:pt x="453" y="813"/>
                    </a:lnTo>
                    <a:lnTo>
                      <a:pt x="393" y="783"/>
                    </a:lnTo>
                    <a:lnTo>
                      <a:pt x="254" y="712"/>
                    </a:lnTo>
                    <a:lnTo>
                      <a:pt x="139" y="663"/>
                    </a:lnTo>
                    <a:lnTo>
                      <a:pt x="59" y="608"/>
                    </a:lnTo>
                    <a:lnTo>
                      <a:pt x="6" y="559"/>
                    </a:lnTo>
                    <a:lnTo>
                      <a:pt x="0" y="500"/>
                    </a:lnTo>
                    <a:lnTo>
                      <a:pt x="29" y="422"/>
                    </a:lnTo>
                    <a:lnTo>
                      <a:pt x="89" y="305"/>
                    </a:lnTo>
                    <a:lnTo>
                      <a:pt x="145" y="208"/>
                    </a:lnTo>
                    <a:lnTo>
                      <a:pt x="215" y="107"/>
                    </a:lnTo>
                    <a:lnTo>
                      <a:pt x="268" y="48"/>
                    </a:lnTo>
                    <a:lnTo>
                      <a:pt x="334" y="19"/>
                    </a:lnTo>
                    <a:lnTo>
                      <a:pt x="307" y="19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72"/>
              <p:cNvSpPr>
                <a:spLocks/>
              </p:cNvSpPr>
              <p:nvPr/>
            </p:nvSpPr>
            <p:spPr bwMode="auto">
              <a:xfrm>
                <a:off x="4041" y="2154"/>
                <a:ext cx="275" cy="763"/>
              </a:xfrm>
              <a:custGeom>
                <a:avLst/>
                <a:gdLst>
                  <a:gd name="T0" fmla="*/ 17 w 275"/>
                  <a:gd name="T1" fmla="*/ 59 h 763"/>
                  <a:gd name="T2" fmla="*/ 27 w 275"/>
                  <a:gd name="T3" fmla="*/ 20 h 763"/>
                  <a:gd name="T4" fmla="*/ 70 w 275"/>
                  <a:gd name="T5" fmla="*/ 0 h 763"/>
                  <a:gd name="T6" fmla="*/ 109 w 275"/>
                  <a:gd name="T7" fmla="*/ 0 h 763"/>
                  <a:gd name="T8" fmla="*/ 159 w 275"/>
                  <a:gd name="T9" fmla="*/ 29 h 763"/>
                  <a:gd name="T10" fmla="*/ 206 w 275"/>
                  <a:gd name="T11" fmla="*/ 98 h 763"/>
                  <a:gd name="T12" fmla="*/ 239 w 275"/>
                  <a:gd name="T13" fmla="*/ 169 h 763"/>
                  <a:gd name="T14" fmla="*/ 255 w 275"/>
                  <a:gd name="T15" fmla="*/ 266 h 763"/>
                  <a:gd name="T16" fmla="*/ 269 w 275"/>
                  <a:gd name="T17" fmla="*/ 380 h 763"/>
                  <a:gd name="T18" fmla="*/ 275 w 275"/>
                  <a:gd name="T19" fmla="*/ 490 h 763"/>
                  <a:gd name="T20" fmla="*/ 275 w 275"/>
                  <a:gd name="T21" fmla="*/ 633 h 763"/>
                  <a:gd name="T22" fmla="*/ 255 w 275"/>
                  <a:gd name="T23" fmla="*/ 721 h 763"/>
                  <a:gd name="T24" fmla="*/ 219 w 275"/>
                  <a:gd name="T25" fmla="*/ 753 h 763"/>
                  <a:gd name="T26" fmla="*/ 156 w 275"/>
                  <a:gd name="T27" fmla="*/ 763 h 763"/>
                  <a:gd name="T28" fmla="*/ 90 w 275"/>
                  <a:gd name="T29" fmla="*/ 760 h 763"/>
                  <a:gd name="T30" fmla="*/ 56 w 275"/>
                  <a:gd name="T31" fmla="*/ 721 h 763"/>
                  <a:gd name="T32" fmla="*/ 37 w 275"/>
                  <a:gd name="T33" fmla="*/ 653 h 763"/>
                  <a:gd name="T34" fmla="*/ 20 w 275"/>
                  <a:gd name="T35" fmla="*/ 585 h 763"/>
                  <a:gd name="T36" fmla="*/ 7 w 275"/>
                  <a:gd name="T37" fmla="*/ 461 h 763"/>
                  <a:gd name="T38" fmla="*/ 0 w 275"/>
                  <a:gd name="T39" fmla="*/ 322 h 763"/>
                  <a:gd name="T40" fmla="*/ 0 w 275"/>
                  <a:gd name="T41" fmla="*/ 159 h 763"/>
                  <a:gd name="T42" fmla="*/ 17 w 275"/>
                  <a:gd name="T43" fmla="*/ 88 h 763"/>
                  <a:gd name="T44" fmla="*/ 17 w 275"/>
                  <a:gd name="T45" fmla="*/ 59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73"/>
              <p:cNvSpPr>
                <a:spLocks/>
              </p:cNvSpPr>
              <p:nvPr/>
            </p:nvSpPr>
            <p:spPr bwMode="auto">
              <a:xfrm>
                <a:off x="4168" y="2175"/>
                <a:ext cx="420" cy="586"/>
              </a:xfrm>
              <a:custGeom>
                <a:avLst/>
                <a:gdLst>
                  <a:gd name="T0" fmla="*/ 23 w 420"/>
                  <a:gd name="T1" fmla="*/ 0 h 586"/>
                  <a:gd name="T2" fmla="*/ 109 w 420"/>
                  <a:gd name="T3" fmla="*/ 10 h 586"/>
                  <a:gd name="T4" fmla="*/ 198 w 420"/>
                  <a:gd name="T5" fmla="*/ 26 h 586"/>
                  <a:gd name="T6" fmla="*/ 291 w 420"/>
                  <a:gd name="T7" fmla="*/ 78 h 586"/>
                  <a:gd name="T8" fmla="*/ 357 w 420"/>
                  <a:gd name="T9" fmla="*/ 117 h 586"/>
                  <a:gd name="T10" fmla="*/ 400 w 420"/>
                  <a:gd name="T11" fmla="*/ 173 h 586"/>
                  <a:gd name="T12" fmla="*/ 420 w 420"/>
                  <a:gd name="T13" fmla="*/ 205 h 586"/>
                  <a:gd name="T14" fmla="*/ 380 w 420"/>
                  <a:gd name="T15" fmla="*/ 300 h 586"/>
                  <a:gd name="T16" fmla="*/ 317 w 420"/>
                  <a:gd name="T17" fmla="*/ 358 h 586"/>
                  <a:gd name="T18" fmla="*/ 241 w 420"/>
                  <a:gd name="T19" fmla="*/ 400 h 586"/>
                  <a:gd name="T20" fmla="*/ 201 w 420"/>
                  <a:gd name="T21" fmla="*/ 426 h 586"/>
                  <a:gd name="T22" fmla="*/ 132 w 420"/>
                  <a:gd name="T23" fmla="*/ 439 h 586"/>
                  <a:gd name="T24" fmla="*/ 129 w 420"/>
                  <a:gd name="T25" fmla="*/ 465 h 586"/>
                  <a:gd name="T26" fmla="*/ 182 w 420"/>
                  <a:gd name="T27" fmla="*/ 488 h 586"/>
                  <a:gd name="T28" fmla="*/ 258 w 420"/>
                  <a:gd name="T29" fmla="*/ 508 h 586"/>
                  <a:gd name="T30" fmla="*/ 330 w 420"/>
                  <a:gd name="T31" fmla="*/ 547 h 586"/>
                  <a:gd name="T32" fmla="*/ 301 w 420"/>
                  <a:gd name="T33" fmla="*/ 576 h 586"/>
                  <a:gd name="T34" fmla="*/ 271 w 420"/>
                  <a:gd name="T35" fmla="*/ 586 h 586"/>
                  <a:gd name="T36" fmla="*/ 228 w 420"/>
                  <a:gd name="T37" fmla="*/ 543 h 586"/>
                  <a:gd name="T38" fmla="*/ 162 w 420"/>
                  <a:gd name="T39" fmla="*/ 517 h 586"/>
                  <a:gd name="T40" fmla="*/ 109 w 420"/>
                  <a:gd name="T41" fmla="*/ 498 h 586"/>
                  <a:gd name="T42" fmla="*/ 109 w 420"/>
                  <a:gd name="T43" fmla="*/ 459 h 586"/>
                  <a:gd name="T44" fmla="*/ 119 w 420"/>
                  <a:gd name="T45" fmla="*/ 417 h 586"/>
                  <a:gd name="T46" fmla="*/ 152 w 420"/>
                  <a:gd name="T47" fmla="*/ 400 h 586"/>
                  <a:gd name="T48" fmla="*/ 258 w 420"/>
                  <a:gd name="T49" fmla="*/ 358 h 586"/>
                  <a:gd name="T50" fmla="*/ 317 w 420"/>
                  <a:gd name="T51" fmla="*/ 293 h 586"/>
                  <a:gd name="T52" fmla="*/ 360 w 420"/>
                  <a:gd name="T53" fmla="*/ 225 h 586"/>
                  <a:gd name="T54" fmla="*/ 350 w 420"/>
                  <a:gd name="T55" fmla="*/ 192 h 586"/>
                  <a:gd name="T56" fmla="*/ 317 w 420"/>
                  <a:gd name="T57" fmla="*/ 153 h 586"/>
                  <a:gd name="T58" fmla="*/ 238 w 420"/>
                  <a:gd name="T59" fmla="*/ 98 h 586"/>
                  <a:gd name="T60" fmla="*/ 142 w 420"/>
                  <a:gd name="T61" fmla="*/ 78 h 586"/>
                  <a:gd name="T62" fmla="*/ 79 w 420"/>
                  <a:gd name="T63" fmla="*/ 75 h 586"/>
                  <a:gd name="T64" fmla="*/ 23 w 420"/>
                  <a:gd name="T65" fmla="*/ 75 h 586"/>
                  <a:gd name="T66" fmla="*/ 0 w 420"/>
                  <a:gd name="T67" fmla="*/ 39 h 586"/>
                  <a:gd name="T68" fmla="*/ 2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174"/>
              <p:cNvSpPr>
                <a:spLocks/>
              </p:cNvSpPr>
              <p:nvPr/>
            </p:nvSpPr>
            <p:spPr bwMode="auto">
              <a:xfrm>
                <a:off x="4201" y="2839"/>
                <a:ext cx="511" cy="947"/>
              </a:xfrm>
              <a:custGeom>
                <a:avLst/>
                <a:gdLst>
                  <a:gd name="T0" fmla="*/ 59 w 511"/>
                  <a:gd name="T1" fmla="*/ 0 h 947"/>
                  <a:gd name="T2" fmla="*/ 13 w 511"/>
                  <a:gd name="T3" fmla="*/ 0 h 947"/>
                  <a:gd name="T4" fmla="*/ 0 w 511"/>
                  <a:gd name="T5" fmla="*/ 68 h 947"/>
                  <a:gd name="T6" fmla="*/ 33 w 511"/>
                  <a:gd name="T7" fmla="*/ 108 h 947"/>
                  <a:gd name="T8" fmla="*/ 139 w 511"/>
                  <a:gd name="T9" fmla="*/ 202 h 947"/>
                  <a:gd name="T10" fmla="*/ 232 w 511"/>
                  <a:gd name="T11" fmla="*/ 322 h 947"/>
                  <a:gd name="T12" fmla="*/ 292 w 511"/>
                  <a:gd name="T13" fmla="*/ 446 h 947"/>
                  <a:gd name="T14" fmla="*/ 301 w 511"/>
                  <a:gd name="T15" fmla="*/ 527 h 947"/>
                  <a:gd name="T16" fmla="*/ 298 w 511"/>
                  <a:gd name="T17" fmla="*/ 586 h 947"/>
                  <a:gd name="T18" fmla="*/ 272 w 511"/>
                  <a:gd name="T19" fmla="*/ 719 h 947"/>
                  <a:gd name="T20" fmla="*/ 238 w 511"/>
                  <a:gd name="T21" fmla="*/ 827 h 947"/>
                  <a:gd name="T22" fmla="*/ 209 w 511"/>
                  <a:gd name="T23" fmla="*/ 889 h 947"/>
                  <a:gd name="T24" fmla="*/ 202 w 511"/>
                  <a:gd name="T25" fmla="*/ 928 h 947"/>
                  <a:gd name="T26" fmla="*/ 232 w 511"/>
                  <a:gd name="T27" fmla="*/ 928 h 947"/>
                  <a:gd name="T28" fmla="*/ 278 w 511"/>
                  <a:gd name="T29" fmla="*/ 915 h 947"/>
                  <a:gd name="T30" fmla="*/ 292 w 511"/>
                  <a:gd name="T31" fmla="*/ 918 h 947"/>
                  <a:gd name="T32" fmla="*/ 388 w 511"/>
                  <a:gd name="T33" fmla="*/ 924 h 947"/>
                  <a:gd name="T34" fmla="*/ 461 w 511"/>
                  <a:gd name="T35" fmla="*/ 947 h 947"/>
                  <a:gd name="T36" fmla="*/ 487 w 511"/>
                  <a:gd name="T37" fmla="*/ 934 h 947"/>
                  <a:gd name="T38" fmla="*/ 511 w 511"/>
                  <a:gd name="T39" fmla="*/ 885 h 947"/>
                  <a:gd name="T40" fmla="*/ 487 w 511"/>
                  <a:gd name="T41" fmla="*/ 859 h 947"/>
                  <a:gd name="T42" fmla="*/ 378 w 511"/>
                  <a:gd name="T43" fmla="*/ 856 h 947"/>
                  <a:gd name="T44" fmla="*/ 301 w 511"/>
                  <a:gd name="T45" fmla="*/ 866 h 947"/>
                  <a:gd name="T46" fmla="*/ 262 w 511"/>
                  <a:gd name="T47" fmla="*/ 885 h 947"/>
                  <a:gd name="T48" fmla="*/ 268 w 511"/>
                  <a:gd name="T49" fmla="*/ 840 h 947"/>
                  <a:gd name="T50" fmla="*/ 308 w 511"/>
                  <a:gd name="T51" fmla="*/ 771 h 947"/>
                  <a:gd name="T52" fmla="*/ 341 w 511"/>
                  <a:gd name="T53" fmla="*/ 664 h 947"/>
                  <a:gd name="T54" fmla="*/ 368 w 511"/>
                  <a:gd name="T55" fmla="*/ 573 h 947"/>
                  <a:gd name="T56" fmla="*/ 348 w 511"/>
                  <a:gd name="T57" fmla="*/ 469 h 947"/>
                  <a:gd name="T58" fmla="*/ 318 w 511"/>
                  <a:gd name="T59" fmla="*/ 358 h 947"/>
                  <a:gd name="T60" fmla="*/ 258 w 511"/>
                  <a:gd name="T61" fmla="*/ 231 h 947"/>
                  <a:gd name="T62" fmla="*/ 172 w 511"/>
                  <a:gd name="T63" fmla="*/ 114 h 947"/>
                  <a:gd name="T64" fmla="*/ 99 w 511"/>
                  <a:gd name="T65" fmla="*/ 29 h 947"/>
                  <a:gd name="T66" fmla="*/ 59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75"/>
              <p:cNvSpPr>
                <a:spLocks/>
              </p:cNvSpPr>
              <p:nvPr/>
            </p:nvSpPr>
            <p:spPr bwMode="auto">
              <a:xfrm>
                <a:off x="3880" y="2837"/>
                <a:ext cx="344" cy="965"/>
              </a:xfrm>
              <a:custGeom>
                <a:avLst/>
                <a:gdLst>
                  <a:gd name="T0" fmla="*/ 238 w 344"/>
                  <a:gd name="T1" fmla="*/ 0 h 965"/>
                  <a:gd name="T2" fmla="*/ 195 w 344"/>
                  <a:gd name="T3" fmla="*/ 91 h 965"/>
                  <a:gd name="T4" fmla="*/ 165 w 344"/>
                  <a:gd name="T5" fmla="*/ 224 h 965"/>
                  <a:gd name="T6" fmla="*/ 129 w 344"/>
                  <a:gd name="T7" fmla="*/ 371 h 965"/>
                  <a:gd name="T8" fmla="*/ 96 w 344"/>
                  <a:gd name="T9" fmla="*/ 520 h 965"/>
                  <a:gd name="T10" fmla="*/ 96 w 344"/>
                  <a:gd name="T11" fmla="*/ 575 h 965"/>
                  <a:gd name="T12" fmla="*/ 129 w 344"/>
                  <a:gd name="T13" fmla="*/ 673 h 965"/>
                  <a:gd name="T14" fmla="*/ 175 w 344"/>
                  <a:gd name="T15" fmla="*/ 725 h 965"/>
                  <a:gd name="T16" fmla="*/ 218 w 344"/>
                  <a:gd name="T17" fmla="*/ 790 h 965"/>
                  <a:gd name="T18" fmla="*/ 248 w 344"/>
                  <a:gd name="T19" fmla="*/ 838 h 965"/>
                  <a:gd name="T20" fmla="*/ 235 w 344"/>
                  <a:gd name="T21" fmla="*/ 861 h 965"/>
                  <a:gd name="T22" fmla="*/ 159 w 344"/>
                  <a:gd name="T23" fmla="*/ 871 h 965"/>
                  <a:gd name="T24" fmla="*/ 36 w 344"/>
                  <a:gd name="T25" fmla="*/ 890 h 965"/>
                  <a:gd name="T26" fmla="*/ 0 w 344"/>
                  <a:gd name="T27" fmla="*/ 920 h 965"/>
                  <a:gd name="T28" fmla="*/ 30 w 344"/>
                  <a:gd name="T29" fmla="*/ 946 h 965"/>
                  <a:gd name="T30" fmla="*/ 99 w 344"/>
                  <a:gd name="T31" fmla="*/ 965 h 965"/>
                  <a:gd name="T32" fmla="*/ 179 w 344"/>
                  <a:gd name="T33" fmla="*/ 926 h 965"/>
                  <a:gd name="T34" fmla="*/ 238 w 344"/>
                  <a:gd name="T35" fmla="*/ 900 h 965"/>
                  <a:gd name="T36" fmla="*/ 314 w 344"/>
                  <a:gd name="T37" fmla="*/ 890 h 965"/>
                  <a:gd name="T38" fmla="*/ 344 w 344"/>
                  <a:gd name="T39" fmla="*/ 881 h 965"/>
                  <a:gd name="T40" fmla="*/ 334 w 344"/>
                  <a:gd name="T41" fmla="*/ 848 h 965"/>
                  <a:gd name="T42" fmla="*/ 248 w 344"/>
                  <a:gd name="T43" fmla="*/ 764 h 965"/>
                  <a:gd name="T44" fmla="*/ 198 w 344"/>
                  <a:gd name="T45" fmla="*/ 676 h 965"/>
                  <a:gd name="T46" fmla="*/ 155 w 344"/>
                  <a:gd name="T47" fmla="*/ 617 h 965"/>
                  <a:gd name="T48" fmla="*/ 149 w 344"/>
                  <a:gd name="T49" fmla="*/ 559 h 965"/>
                  <a:gd name="T50" fmla="*/ 169 w 344"/>
                  <a:gd name="T51" fmla="*/ 462 h 965"/>
                  <a:gd name="T52" fmla="*/ 215 w 344"/>
                  <a:gd name="T53" fmla="*/ 361 h 965"/>
                  <a:gd name="T54" fmla="*/ 265 w 344"/>
                  <a:gd name="T55" fmla="*/ 189 h 965"/>
                  <a:gd name="T56" fmla="*/ 308 w 344"/>
                  <a:gd name="T57" fmla="*/ 88 h 965"/>
                  <a:gd name="T58" fmla="*/ 304 w 344"/>
                  <a:gd name="T59" fmla="*/ 29 h 965"/>
                  <a:gd name="T60" fmla="*/ 265 w 344"/>
                  <a:gd name="T61" fmla="*/ 0 h 965"/>
                  <a:gd name="T62" fmla="*/ 238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76"/>
            <p:cNvGrpSpPr>
              <a:grpSpLocks/>
            </p:cNvGrpSpPr>
            <p:nvPr/>
          </p:nvGrpSpPr>
          <p:grpSpPr bwMode="auto">
            <a:xfrm>
              <a:off x="6776356" y="1703386"/>
              <a:ext cx="447676" cy="722313"/>
              <a:chOff x="1257" y="1679"/>
              <a:chExt cx="394" cy="773"/>
            </a:xfrm>
          </p:grpSpPr>
          <p:grpSp>
            <p:nvGrpSpPr>
              <p:cNvPr id="6" name="Group 177"/>
              <p:cNvGrpSpPr>
                <a:grpSpLocks/>
              </p:cNvGrpSpPr>
              <p:nvPr/>
            </p:nvGrpSpPr>
            <p:grpSpPr bwMode="auto">
              <a:xfrm>
                <a:off x="1257" y="1679"/>
                <a:ext cx="394" cy="471"/>
                <a:chOff x="2208" y="1935"/>
                <a:chExt cx="622" cy="688"/>
              </a:xfrm>
            </p:grpSpPr>
            <p:sp>
              <p:nvSpPr>
                <p:cNvPr id="6179" name="Freeform 178"/>
                <p:cNvSpPr>
                  <a:spLocks/>
                </p:cNvSpPr>
                <p:nvPr/>
              </p:nvSpPr>
              <p:spPr bwMode="auto">
                <a:xfrm>
                  <a:off x="2378" y="2204"/>
                  <a:ext cx="210" cy="402"/>
                </a:xfrm>
                <a:custGeom>
                  <a:avLst/>
                  <a:gdLst>
                    <a:gd name="T0" fmla="*/ 43 w 210"/>
                    <a:gd name="T1" fmla="*/ 52 h 402"/>
                    <a:gd name="T2" fmla="*/ 65 w 210"/>
                    <a:gd name="T3" fmla="*/ 27 h 402"/>
                    <a:gd name="T4" fmla="*/ 93 w 210"/>
                    <a:gd name="T5" fmla="*/ 9 h 402"/>
                    <a:gd name="T6" fmla="*/ 117 w 210"/>
                    <a:gd name="T7" fmla="*/ 0 h 402"/>
                    <a:gd name="T8" fmla="*/ 145 w 210"/>
                    <a:gd name="T9" fmla="*/ 2 h 402"/>
                    <a:gd name="T10" fmla="*/ 172 w 210"/>
                    <a:gd name="T11" fmla="*/ 14 h 402"/>
                    <a:gd name="T12" fmla="*/ 187 w 210"/>
                    <a:gd name="T13" fmla="*/ 29 h 402"/>
                    <a:gd name="T14" fmla="*/ 193 w 210"/>
                    <a:gd name="T15" fmla="*/ 49 h 402"/>
                    <a:gd name="T16" fmla="*/ 195 w 210"/>
                    <a:gd name="T17" fmla="*/ 77 h 402"/>
                    <a:gd name="T18" fmla="*/ 185 w 210"/>
                    <a:gd name="T19" fmla="*/ 107 h 402"/>
                    <a:gd name="T20" fmla="*/ 177 w 210"/>
                    <a:gd name="T21" fmla="*/ 147 h 402"/>
                    <a:gd name="T22" fmla="*/ 175 w 210"/>
                    <a:gd name="T23" fmla="*/ 185 h 402"/>
                    <a:gd name="T24" fmla="*/ 183 w 210"/>
                    <a:gd name="T25" fmla="*/ 220 h 402"/>
                    <a:gd name="T26" fmla="*/ 198 w 210"/>
                    <a:gd name="T27" fmla="*/ 258 h 402"/>
                    <a:gd name="T28" fmla="*/ 208 w 210"/>
                    <a:gd name="T29" fmla="*/ 288 h 402"/>
                    <a:gd name="T30" fmla="*/ 210 w 210"/>
                    <a:gd name="T31" fmla="*/ 318 h 402"/>
                    <a:gd name="T32" fmla="*/ 202 w 210"/>
                    <a:gd name="T33" fmla="*/ 347 h 402"/>
                    <a:gd name="T34" fmla="*/ 188 w 210"/>
                    <a:gd name="T35" fmla="*/ 367 h 402"/>
                    <a:gd name="T36" fmla="*/ 168 w 210"/>
                    <a:gd name="T37" fmla="*/ 383 h 402"/>
                    <a:gd name="T38" fmla="*/ 148 w 210"/>
                    <a:gd name="T39" fmla="*/ 397 h 402"/>
                    <a:gd name="T40" fmla="*/ 112 w 210"/>
                    <a:gd name="T41" fmla="*/ 402 h 402"/>
                    <a:gd name="T42" fmla="*/ 80 w 210"/>
                    <a:gd name="T43" fmla="*/ 398 h 402"/>
                    <a:gd name="T44" fmla="*/ 50 w 210"/>
                    <a:gd name="T45" fmla="*/ 380 h 402"/>
                    <a:gd name="T46" fmla="*/ 32 w 210"/>
                    <a:gd name="T47" fmla="*/ 357 h 402"/>
                    <a:gd name="T48" fmla="*/ 20 w 210"/>
                    <a:gd name="T49" fmla="*/ 327 h 402"/>
                    <a:gd name="T50" fmla="*/ 5 w 210"/>
                    <a:gd name="T51" fmla="*/ 282 h 402"/>
                    <a:gd name="T52" fmla="*/ 0 w 210"/>
                    <a:gd name="T53" fmla="*/ 240 h 402"/>
                    <a:gd name="T54" fmla="*/ 0 w 210"/>
                    <a:gd name="T55" fmla="*/ 187 h 402"/>
                    <a:gd name="T56" fmla="*/ 5 w 210"/>
                    <a:gd name="T57" fmla="*/ 139 h 402"/>
                    <a:gd name="T58" fmla="*/ 13 w 210"/>
                    <a:gd name="T59" fmla="*/ 100 h 402"/>
                    <a:gd name="T60" fmla="*/ 28 w 210"/>
                    <a:gd name="T61" fmla="*/ 67 h 402"/>
                    <a:gd name="T62" fmla="*/ 43 w 210"/>
                    <a:gd name="T63" fmla="*/ 52 h 4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0"/>
                    <a:gd name="T97" fmla="*/ 0 h 402"/>
                    <a:gd name="T98" fmla="*/ 210 w 210"/>
                    <a:gd name="T99" fmla="*/ 402 h 4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0" h="402">
                      <a:moveTo>
                        <a:pt x="43" y="52"/>
                      </a:moveTo>
                      <a:lnTo>
                        <a:pt x="65" y="27"/>
                      </a:lnTo>
                      <a:lnTo>
                        <a:pt x="93" y="9"/>
                      </a:lnTo>
                      <a:lnTo>
                        <a:pt x="117" y="0"/>
                      </a:lnTo>
                      <a:lnTo>
                        <a:pt x="145" y="2"/>
                      </a:lnTo>
                      <a:lnTo>
                        <a:pt x="172" y="14"/>
                      </a:lnTo>
                      <a:lnTo>
                        <a:pt x="187" y="29"/>
                      </a:lnTo>
                      <a:lnTo>
                        <a:pt x="193" y="49"/>
                      </a:lnTo>
                      <a:lnTo>
                        <a:pt x="195" y="77"/>
                      </a:lnTo>
                      <a:lnTo>
                        <a:pt x="185" y="107"/>
                      </a:lnTo>
                      <a:lnTo>
                        <a:pt x="177" y="147"/>
                      </a:lnTo>
                      <a:lnTo>
                        <a:pt x="175" y="185"/>
                      </a:lnTo>
                      <a:lnTo>
                        <a:pt x="183" y="220"/>
                      </a:lnTo>
                      <a:lnTo>
                        <a:pt x="198" y="258"/>
                      </a:lnTo>
                      <a:lnTo>
                        <a:pt x="208" y="288"/>
                      </a:lnTo>
                      <a:lnTo>
                        <a:pt x="210" y="318"/>
                      </a:lnTo>
                      <a:lnTo>
                        <a:pt x="202" y="347"/>
                      </a:lnTo>
                      <a:lnTo>
                        <a:pt x="188" y="367"/>
                      </a:lnTo>
                      <a:lnTo>
                        <a:pt x="168" y="383"/>
                      </a:lnTo>
                      <a:lnTo>
                        <a:pt x="148" y="397"/>
                      </a:lnTo>
                      <a:lnTo>
                        <a:pt x="112" y="402"/>
                      </a:lnTo>
                      <a:lnTo>
                        <a:pt x="80" y="398"/>
                      </a:lnTo>
                      <a:lnTo>
                        <a:pt x="50" y="380"/>
                      </a:lnTo>
                      <a:lnTo>
                        <a:pt x="32" y="357"/>
                      </a:lnTo>
                      <a:lnTo>
                        <a:pt x="20" y="327"/>
                      </a:lnTo>
                      <a:lnTo>
                        <a:pt x="5" y="282"/>
                      </a:lnTo>
                      <a:lnTo>
                        <a:pt x="0" y="240"/>
                      </a:lnTo>
                      <a:lnTo>
                        <a:pt x="0" y="187"/>
                      </a:lnTo>
                      <a:lnTo>
                        <a:pt x="5" y="139"/>
                      </a:lnTo>
                      <a:lnTo>
                        <a:pt x="13" y="100"/>
                      </a:lnTo>
                      <a:lnTo>
                        <a:pt x="28" y="67"/>
                      </a:lnTo>
                      <a:lnTo>
                        <a:pt x="43" y="52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179"/>
                <p:cNvSpPr>
                  <a:spLocks/>
                </p:cNvSpPr>
                <p:nvPr/>
              </p:nvSpPr>
              <p:spPr bwMode="auto">
                <a:xfrm>
                  <a:off x="2208" y="2214"/>
                  <a:ext cx="302" cy="317"/>
                </a:xfrm>
                <a:custGeom>
                  <a:avLst/>
                  <a:gdLst>
                    <a:gd name="T0" fmla="*/ 279 w 302"/>
                    <a:gd name="T1" fmla="*/ 0 h 317"/>
                    <a:gd name="T2" fmla="*/ 302 w 302"/>
                    <a:gd name="T3" fmla="*/ 31 h 317"/>
                    <a:gd name="T4" fmla="*/ 258 w 302"/>
                    <a:gd name="T5" fmla="*/ 64 h 317"/>
                    <a:gd name="T6" fmla="*/ 204 w 302"/>
                    <a:gd name="T7" fmla="*/ 54 h 317"/>
                    <a:gd name="T8" fmla="*/ 135 w 302"/>
                    <a:gd name="T9" fmla="*/ 59 h 317"/>
                    <a:gd name="T10" fmla="*/ 64 w 302"/>
                    <a:gd name="T11" fmla="*/ 109 h 317"/>
                    <a:gd name="T12" fmla="*/ 44 w 302"/>
                    <a:gd name="T13" fmla="*/ 157 h 317"/>
                    <a:gd name="T14" fmla="*/ 93 w 302"/>
                    <a:gd name="T15" fmla="*/ 174 h 317"/>
                    <a:gd name="T16" fmla="*/ 171 w 302"/>
                    <a:gd name="T17" fmla="*/ 212 h 317"/>
                    <a:gd name="T18" fmla="*/ 216 w 302"/>
                    <a:gd name="T19" fmla="*/ 216 h 317"/>
                    <a:gd name="T20" fmla="*/ 226 w 302"/>
                    <a:gd name="T21" fmla="*/ 216 h 317"/>
                    <a:gd name="T22" fmla="*/ 237 w 302"/>
                    <a:gd name="T23" fmla="*/ 212 h 317"/>
                    <a:gd name="T24" fmla="*/ 245 w 302"/>
                    <a:gd name="T25" fmla="*/ 214 h 317"/>
                    <a:gd name="T26" fmla="*/ 253 w 302"/>
                    <a:gd name="T27" fmla="*/ 216 h 317"/>
                    <a:gd name="T28" fmla="*/ 261 w 302"/>
                    <a:gd name="T29" fmla="*/ 219 h 317"/>
                    <a:gd name="T30" fmla="*/ 271 w 302"/>
                    <a:gd name="T31" fmla="*/ 224 h 317"/>
                    <a:gd name="T32" fmla="*/ 279 w 302"/>
                    <a:gd name="T33" fmla="*/ 231 h 317"/>
                    <a:gd name="T34" fmla="*/ 284 w 302"/>
                    <a:gd name="T35" fmla="*/ 239 h 317"/>
                    <a:gd name="T36" fmla="*/ 288 w 302"/>
                    <a:gd name="T37" fmla="*/ 251 h 317"/>
                    <a:gd name="T38" fmla="*/ 287 w 302"/>
                    <a:gd name="T39" fmla="*/ 262 h 317"/>
                    <a:gd name="T40" fmla="*/ 279 w 302"/>
                    <a:gd name="T41" fmla="*/ 264 h 317"/>
                    <a:gd name="T42" fmla="*/ 271 w 302"/>
                    <a:gd name="T43" fmla="*/ 261 h 317"/>
                    <a:gd name="T44" fmla="*/ 264 w 302"/>
                    <a:gd name="T45" fmla="*/ 251 h 317"/>
                    <a:gd name="T46" fmla="*/ 254 w 302"/>
                    <a:gd name="T47" fmla="*/ 246 h 317"/>
                    <a:gd name="T48" fmla="*/ 256 w 302"/>
                    <a:gd name="T49" fmla="*/ 256 h 317"/>
                    <a:gd name="T50" fmla="*/ 264 w 302"/>
                    <a:gd name="T51" fmla="*/ 267 h 317"/>
                    <a:gd name="T52" fmla="*/ 271 w 302"/>
                    <a:gd name="T53" fmla="*/ 279 h 317"/>
                    <a:gd name="T54" fmla="*/ 271 w 302"/>
                    <a:gd name="T55" fmla="*/ 291 h 317"/>
                    <a:gd name="T56" fmla="*/ 267 w 302"/>
                    <a:gd name="T57" fmla="*/ 302 h 317"/>
                    <a:gd name="T58" fmla="*/ 256 w 302"/>
                    <a:gd name="T59" fmla="*/ 299 h 317"/>
                    <a:gd name="T60" fmla="*/ 246 w 302"/>
                    <a:gd name="T61" fmla="*/ 289 h 317"/>
                    <a:gd name="T62" fmla="*/ 242 w 302"/>
                    <a:gd name="T63" fmla="*/ 279 h 317"/>
                    <a:gd name="T64" fmla="*/ 239 w 302"/>
                    <a:gd name="T65" fmla="*/ 269 h 317"/>
                    <a:gd name="T66" fmla="*/ 234 w 302"/>
                    <a:gd name="T67" fmla="*/ 276 h 317"/>
                    <a:gd name="T68" fmla="*/ 234 w 302"/>
                    <a:gd name="T69" fmla="*/ 286 h 317"/>
                    <a:gd name="T70" fmla="*/ 235 w 302"/>
                    <a:gd name="T71" fmla="*/ 296 h 317"/>
                    <a:gd name="T72" fmla="*/ 235 w 302"/>
                    <a:gd name="T73" fmla="*/ 309 h 317"/>
                    <a:gd name="T74" fmla="*/ 227 w 302"/>
                    <a:gd name="T75" fmla="*/ 317 h 317"/>
                    <a:gd name="T76" fmla="*/ 218 w 302"/>
                    <a:gd name="T77" fmla="*/ 316 h 317"/>
                    <a:gd name="T78" fmla="*/ 214 w 302"/>
                    <a:gd name="T79" fmla="*/ 304 h 317"/>
                    <a:gd name="T80" fmla="*/ 211 w 302"/>
                    <a:gd name="T81" fmla="*/ 294 h 317"/>
                    <a:gd name="T82" fmla="*/ 208 w 302"/>
                    <a:gd name="T83" fmla="*/ 282 h 317"/>
                    <a:gd name="T84" fmla="*/ 208 w 302"/>
                    <a:gd name="T85" fmla="*/ 272 h 317"/>
                    <a:gd name="T86" fmla="*/ 196 w 302"/>
                    <a:gd name="T87" fmla="*/ 246 h 317"/>
                    <a:gd name="T88" fmla="*/ 117 w 302"/>
                    <a:gd name="T89" fmla="*/ 216 h 317"/>
                    <a:gd name="T90" fmla="*/ 31 w 302"/>
                    <a:gd name="T91" fmla="*/ 201 h 317"/>
                    <a:gd name="T92" fmla="*/ 4 w 302"/>
                    <a:gd name="T93" fmla="*/ 186 h 317"/>
                    <a:gd name="T94" fmla="*/ 3 w 302"/>
                    <a:gd name="T95" fmla="*/ 142 h 317"/>
                    <a:gd name="T96" fmla="*/ 49 w 302"/>
                    <a:gd name="T97" fmla="*/ 74 h 317"/>
                    <a:gd name="T98" fmla="*/ 133 w 302"/>
                    <a:gd name="T99" fmla="*/ 24 h 317"/>
                    <a:gd name="T100" fmla="*/ 212 w 302"/>
                    <a:gd name="T101" fmla="*/ 2 h 31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2"/>
                    <a:gd name="T154" fmla="*/ 0 h 317"/>
                    <a:gd name="T155" fmla="*/ 302 w 302"/>
                    <a:gd name="T156" fmla="*/ 317 h 31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2" h="317">
                      <a:moveTo>
                        <a:pt x="231" y="2"/>
                      </a:moveTo>
                      <a:lnTo>
                        <a:pt x="279" y="0"/>
                      </a:lnTo>
                      <a:lnTo>
                        <a:pt x="298" y="11"/>
                      </a:lnTo>
                      <a:lnTo>
                        <a:pt x="302" y="31"/>
                      </a:lnTo>
                      <a:lnTo>
                        <a:pt x="283" y="52"/>
                      </a:lnTo>
                      <a:lnTo>
                        <a:pt x="258" y="64"/>
                      </a:lnTo>
                      <a:lnTo>
                        <a:pt x="233" y="64"/>
                      </a:lnTo>
                      <a:lnTo>
                        <a:pt x="204" y="54"/>
                      </a:lnTo>
                      <a:lnTo>
                        <a:pt x="170" y="51"/>
                      </a:lnTo>
                      <a:lnTo>
                        <a:pt x="135" y="59"/>
                      </a:lnTo>
                      <a:lnTo>
                        <a:pt x="94" y="81"/>
                      </a:lnTo>
                      <a:lnTo>
                        <a:pt x="64" y="109"/>
                      </a:lnTo>
                      <a:lnTo>
                        <a:pt x="45" y="137"/>
                      </a:lnTo>
                      <a:lnTo>
                        <a:pt x="44" y="157"/>
                      </a:lnTo>
                      <a:lnTo>
                        <a:pt x="54" y="166"/>
                      </a:lnTo>
                      <a:lnTo>
                        <a:pt x="93" y="174"/>
                      </a:lnTo>
                      <a:lnTo>
                        <a:pt x="140" y="194"/>
                      </a:lnTo>
                      <a:lnTo>
                        <a:pt x="171" y="212"/>
                      </a:lnTo>
                      <a:lnTo>
                        <a:pt x="199" y="217"/>
                      </a:lnTo>
                      <a:lnTo>
                        <a:pt x="216" y="216"/>
                      </a:lnTo>
                      <a:lnTo>
                        <a:pt x="222" y="216"/>
                      </a:lnTo>
                      <a:lnTo>
                        <a:pt x="226" y="216"/>
                      </a:lnTo>
                      <a:lnTo>
                        <a:pt x="231" y="214"/>
                      </a:lnTo>
                      <a:lnTo>
                        <a:pt x="237" y="212"/>
                      </a:lnTo>
                      <a:lnTo>
                        <a:pt x="241" y="214"/>
                      </a:lnTo>
                      <a:lnTo>
                        <a:pt x="245" y="214"/>
                      </a:lnTo>
                      <a:lnTo>
                        <a:pt x="249" y="216"/>
                      </a:lnTo>
                      <a:lnTo>
                        <a:pt x="253" y="216"/>
                      </a:lnTo>
                      <a:lnTo>
                        <a:pt x="257" y="217"/>
                      </a:lnTo>
                      <a:lnTo>
                        <a:pt x="261" y="219"/>
                      </a:lnTo>
                      <a:lnTo>
                        <a:pt x="267" y="221"/>
                      </a:lnTo>
                      <a:lnTo>
                        <a:pt x="271" y="224"/>
                      </a:lnTo>
                      <a:lnTo>
                        <a:pt x="275" y="226"/>
                      </a:lnTo>
                      <a:lnTo>
                        <a:pt x="279" y="231"/>
                      </a:lnTo>
                      <a:lnTo>
                        <a:pt x="283" y="234"/>
                      </a:lnTo>
                      <a:lnTo>
                        <a:pt x="284" y="239"/>
                      </a:lnTo>
                      <a:lnTo>
                        <a:pt x="287" y="246"/>
                      </a:lnTo>
                      <a:lnTo>
                        <a:pt x="288" y="251"/>
                      </a:lnTo>
                      <a:lnTo>
                        <a:pt x="290" y="257"/>
                      </a:lnTo>
                      <a:lnTo>
                        <a:pt x="287" y="262"/>
                      </a:lnTo>
                      <a:lnTo>
                        <a:pt x="283" y="262"/>
                      </a:lnTo>
                      <a:lnTo>
                        <a:pt x="279" y="264"/>
                      </a:lnTo>
                      <a:lnTo>
                        <a:pt x="275" y="264"/>
                      </a:lnTo>
                      <a:lnTo>
                        <a:pt x="271" y="261"/>
                      </a:lnTo>
                      <a:lnTo>
                        <a:pt x="267" y="256"/>
                      </a:lnTo>
                      <a:lnTo>
                        <a:pt x="264" y="251"/>
                      </a:lnTo>
                      <a:lnTo>
                        <a:pt x="258" y="246"/>
                      </a:lnTo>
                      <a:lnTo>
                        <a:pt x="254" y="246"/>
                      </a:lnTo>
                      <a:lnTo>
                        <a:pt x="253" y="251"/>
                      </a:lnTo>
                      <a:lnTo>
                        <a:pt x="256" y="256"/>
                      </a:lnTo>
                      <a:lnTo>
                        <a:pt x="260" y="259"/>
                      </a:lnTo>
                      <a:lnTo>
                        <a:pt x="264" y="267"/>
                      </a:lnTo>
                      <a:lnTo>
                        <a:pt x="268" y="272"/>
                      </a:lnTo>
                      <a:lnTo>
                        <a:pt x="271" y="279"/>
                      </a:lnTo>
                      <a:lnTo>
                        <a:pt x="272" y="284"/>
                      </a:lnTo>
                      <a:lnTo>
                        <a:pt x="271" y="291"/>
                      </a:lnTo>
                      <a:lnTo>
                        <a:pt x="269" y="296"/>
                      </a:lnTo>
                      <a:lnTo>
                        <a:pt x="267" y="302"/>
                      </a:lnTo>
                      <a:lnTo>
                        <a:pt x="261" y="302"/>
                      </a:lnTo>
                      <a:lnTo>
                        <a:pt x="256" y="299"/>
                      </a:lnTo>
                      <a:lnTo>
                        <a:pt x="250" y="294"/>
                      </a:lnTo>
                      <a:lnTo>
                        <a:pt x="246" y="289"/>
                      </a:lnTo>
                      <a:lnTo>
                        <a:pt x="244" y="284"/>
                      </a:lnTo>
                      <a:lnTo>
                        <a:pt x="242" y="279"/>
                      </a:lnTo>
                      <a:lnTo>
                        <a:pt x="239" y="274"/>
                      </a:lnTo>
                      <a:lnTo>
                        <a:pt x="239" y="269"/>
                      </a:lnTo>
                      <a:lnTo>
                        <a:pt x="235" y="271"/>
                      </a:lnTo>
                      <a:lnTo>
                        <a:pt x="234" y="276"/>
                      </a:lnTo>
                      <a:lnTo>
                        <a:pt x="234" y="281"/>
                      </a:lnTo>
                      <a:lnTo>
                        <a:pt x="234" y="286"/>
                      </a:lnTo>
                      <a:lnTo>
                        <a:pt x="235" y="291"/>
                      </a:lnTo>
                      <a:lnTo>
                        <a:pt x="235" y="296"/>
                      </a:lnTo>
                      <a:lnTo>
                        <a:pt x="235" y="302"/>
                      </a:lnTo>
                      <a:lnTo>
                        <a:pt x="235" y="309"/>
                      </a:lnTo>
                      <a:lnTo>
                        <a:pt x="231" y="314"/>
                      </a:lnTo>
                      <a:lnTo>
                        <a:pt x="227" y="317"/>
                      </a:lnTo>
                      <a:lnTo>
                        <a:pt x="223" y="317"/>
                      </a:lnTo>
                      <a:lnTo>
                        <a:pt x="218" y="316"/>
                      </a:lnTo>
                      <a:lnTo>
                        <a:pt x="215" y="309"/>
                      </a:lnTo>
                      <a:lnTo>
                        <a:pt x="214" y="304"/>
                      </a:lnTo>
                      <a:lnTo>
                        <a:pt x="212" y="299"/>
                      </a:lnTo>
                      <a:lnTo>
                        <a:pt x="211" y="294"/>
                      </a:lnTo>
                      <a:lnTo>
                        <a:pt x="208" y="287"/>
                      </a:lnTo>
                      <a:lnTo>
                        <a:pt x="208" y="282"/>
                      </a:lnTo>
                      <a:lnTo>
                        <a:pt x="208" y="277"/>
                      </a:lnTo>
                      <a:lnTo>
                        <a:pt x="208" y="272"/>
                      </a:lnTo>
                      <a:lnTo>
                        <a:pt x="208" y="267"/>
                      </a:lnTo>
                      <a:lnTo>
                        <a:pt x="196" y="246"/>
                      </a:lnTo>
                      <a:lnTo>
                        <a:pt x="163" y="237"/>
                      </a:lnTo>
                      <a:lnTo>
                        <a:pt x="117" y="216"/>
                      </a:lnTo>
                      <a:lnTo>
                        <a:pt x="69" y="202"/>
                      </a:lnTo>
                      <a:lnTo>
                        <a:pt x="31" y="201"/>
                      </a:lnTo>
                      <a:lnTo>
                        <a:pt x="8" y="194"/>
                      </a:lnTo>
                      <a:lnTo>
                        <a:pt x="4" y="186"/>
                      </a:lnTo>
                      <a:lnTo>
                        <a:pt x="0" y="171"/>
                      </a:lnTo>
                      <a:lnTo>
                        <a:pt x="3" y="142"/>
                      </a:lnTo>
                      <a:lnTo>
                        <a:pt x="22" y="104"/>
                      </a:lnTo>
                      <a:lnTo>
                        <a:pt x="49" y="74"/>
                      </a:lnTo>
                      <a:lnTo>
                        <a:pt x="86" y="44"/>
                      </a:lnTo>
                      <a:lnTo>
                        <a:pt x="133" y="24"/>
                      </a:lnTo>
                      <a:lnTo>
                        <a:pt x="181" y="11"/>
                      </a:lnTo>
                      <a:lnTo>
                        <a:pt x="212" y="2"/>
                      </a:lnTo>
                      <a:lnTo>
                        <a:pt x="231" y="2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180"/>
                <p:cNvSpPr>
                  <a:spLocks/>
                </p:cNvSpPr>
                <p:nvPr/>
              </p:nvSpPr>
              <p:spPr bwMode="auto">
                <a:xfrm>
                  <a:off x="2500" y="2217"/>
                  <a:ext cx="330" cy="406"/>
                </a:xfrm>
                <a:custGeom>
                  <a:avLst/>
                  <a:gdLst>
                    <a:gd name="T0" fmla="*/ 60 w 330"/>
                    <a:gd name="T1" fmla="*/ 9 h 406"/>
                    <a:gd name="T2" fmla="*/ 97 w 330"/>
                    <a:gd name="T3" fmla="*/ 65 h 406"/>
                    <a:gd name="T4" fmla="*/ 160 w 330"/>
                    <a:gd name="T5" fmla="*/ 187 h 406"/>
                    <a:gd name="T6" fmla="*/ 245 w 330"/>
                    <a:gd name="T7" fmla="*/ 279 h 406"/>
                    <a:gd name="T8" fmla="*/ 273 w 330"/>
                    <a:gd name="T9" fmla="*/ 301 h 406"/>
                    <a:gd name="T10" fmla="*/ 283 w 330"/>
                    <a:gd name="T11" fmla="*/ 304 h 406"/>
                    <a:gd name="T12" fmla="*/ 293 w 330"/>
                    <a:gd name="T13" fmla="*/ 304 h 406"/>
                    <a:gd name="T14" fmla="*/ 303 w 330"/>
                    <a:gd name="T15" fmla="*/ 307 h 406"/>
                    <a:gd name="T16" fmla="*/ 315 w 330"/>
                    <a:gd name="T17" fmla="*/ 316 h 406"/>
                    <a:gd name="T18" fmla="*/ 323 w 330"/>
                    <a:gd name="T19" fmla="*/ 326 h 406"/>
                    <a:gd name="T20" fmla="*/ 327 w 330"/>
                    <a:gd name="T21" fmla="*/ 337 h 406"/>
                    <a:gd name="T22" fmla="*/ 330 w 330"/>
                    <a:gd name="T23" fmla="*/ 347 h 406"/>
                    <a:gd name="T24" fmla="*/ 328 w 330"/>
                    <a:gd name="T25" fmla="*/ 357 h 406"/>
                    <a:gd name="T26" fmla="*/ 320 w 330"/>
                    <a:gd name="T27" fmla="*/ 366 h 406"/>
                    <a:gd name="T28" fmla="*/ 310 w 330"/>
                    <a:gd name="T29" fmla="*/ 366 h 406"/>
                    <a:gd name="T30" fmla="*/ 298 w 330"/>
                    <a:gd name="T31" fmla="*/ 359 h 406"/>
                    <a:gd name="T32" fmla="*/ 297 w 330"/>
                    <a:gd name="T33" fmla="*/ 349 h 406"/>
                    <a:gd name="T34" fmla="*/ 295 w 330"/>
                    <a:gd name="T35" fmla="*/ 339 h 406"/>
                    <a:gd name="T36" fmla="*/ 288 w 330"/>
                    <a:gd name="T37" fmla="*/ 331 h 406"/>
                    <a:gd name="T38" fmla="*/ 277 w 330"/>
                    <a:gd name="T39" fmla="*/ 331 h 406"/>
                    <a:gd name="T40" fmla="*/ 270 w 330"/>
                    <a:gd name="T41" fmla="*/ 341 h 406"/>
                    <a:gd name="T42" fmla="*/ 267 w 330"/>
                    <a:gd name="T43" fmla="*/ 351 h 406"/>
                    <a:gd name="T44" fmla="*/ 273 w 330"/>
                    <a:gd name="T45" fmla="*/ 361 h 406"/>
                    <a:gd name="T46" fmla="*/ 288 w 330"/>
                    <a:gd name="T47" fmla="*/ 367 h 406"/>
                    <a:gd name="T48" fmla="*/ 300 w 330"/>
                    <a:gd name="T49" fmla="*/ 372 h 406"/>
                    <a:gd name="T50" fmla="*/ 310 w 330"/>
                    <a:gd name="T51" fmla="*/ 377 h 406"/>
                    <a:gd name="T52" fmla="*/ 313 w 330"/>
                    <a:gd name="T53" fmla="*/ 387 h 406"/>
                    <a:gd name="T54" fmla="*/ 310 w 330"/>
                    <a:gd name="T55" fmla="*/ 397 h 406"/>
                    <a:gd name="T56" fmla="*/ 302 w 330"/>
                    <a:gd name="T57" fmla="*/ 404 h 406"/>
                    <a:gd name="T58" fmla="*/ 287 w 330"/>
                    <a:gd name="T59" fmla="*/ 406 h 406"/>
                    <a:gd name="T60" fmla="*/ 275 w 330"/>
                    <a:gd name="T61" fmla="*/ 404 h 406"/>
                    <a:gd name="T62" fmla="*/ 263 w 330"/>
                    <a:gd name="T63" fmla="*/ 399 h 406"/>
                    <a:gd name="T64" fmla="*/ 253 w 330"/>
                    <a:gd name="T65" fmla="*/ 391 h 406"/>
                    <a:gd name="T66" fmla="*/ 243 w 330"/>
                    <a:gd name="T67" fmla="*/ 386 h 406"/>
                    <a:gd name="T68" fmla="*/ 230 w 330"/>
                    <a:gd name="T69" fmla="*/ 317 h 406"/>
                    <a:gd name="T70" fmla="*/ 175 w 330"/>
                    <a:gd name="T71" fmla="*/ 247 h 406"/>
                    <a:gd name="T72" fmla="*/ 115 w 330"/>
                    <a:gd name="T73" fmla="*/ 184 h 406"/>
                    <a:gd name="T74" fmla="*/ 65 w 330"/>
                    <a:gd name="T75" fmla="*/ 107 h 406"/>
                    <a:gd name="T76" fmla="*/ 10 w 330"/>
                    <a:gd name="T77" fmla="*/ 65 h 406"/>
                    <a:gd name="T78" fmla="*/ 2 w 330"/>
                    <a:gd name="T79" fmla="*/ 20 h 406"/>
                    <a:gd name="T80" fmla="*/ 35 w 330"/>
                    <a:gd name="T81" fmla="*/ 0 h 4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0"/>
                    <a:gd name="T124" fmla="*/ 0 h 406"/>
                    <a:gd name="T125" fmla="*/ 330 w 330"/>
                    <a:gd name="T126" fmla="*/ 406 h 40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0" h="406">
                      <a:moveTo>
                        <a:pt x="35" y="0"/>
                      </a:moveTo>
                      <a:lnTo>
                        <a:pt x="60" y="9"/>
                      </a:lnTo>
                      <a:lnTo>
                        <a:pt x="75" y="27"/>
                      </a:lnTo>
                      <a:lnTo>
                        <a:pt x="97" y="65"/>
                      </a:lnTo>
                      <a:lnTo>
                        <a:pt x="125" y="127"/>
                      </a:lnTo>
                      <a:lnTo>
                        <a:pt x="160" y="187"/>
                      </a:lnTo>
                      <a:lnTo>
                        <a:pt x="210" y="244"/>
                      </a:lnTo>
                      <a:lnTo>
                        <a:pt x="245" y="279"/>
                      </a:lnTo>
                      <a:lnTo>
                        <a:pt x="268" y="301"/>
                      </a:lnTo>
                      <a:lnTo>
                        <a:pt x="273" y="301"/>
                      </a:lnTo>
                      <a:lnTo>
                        <a:pt x="278" y="302"/>
                      </a:lnTo>
                      <a:lnTo>
                        <a:pt x="283" y="304"/>
                      </a:lnTo>
                      <a:lnTo>
                        <a:pt x="288" y="304"/>
                      </a:lnTo>
                      <a:lnTo>
                        <a:pt x="293" y="304"/>
                      </a:lnTo>
                      <a:lnTo>
                        <a:pt x="298" y="306"/>
                      </a:lnTo>
                      <a:lnTo>
                        <a:pt x="303" y="307"/>
                      </a:lnTo>
                      <a:lnTo>
                        <a:pt x="310" y="311"/>
                      </a:lnTo>
                      <a:lnTo>
                        <a:pt x="315" y="316"/>
                      </a:lnTo>
                      <a:lnTo>
                        <a:pt x="320" y="321"/>
                      </a:lnTo>
                      <a:lnTo>
                        <a:pt x="323" y="326"/>
                      </a:lnTo>
                      <a:lnTo>
                        <a:pt x="327" y="332"/>
                      </a:lnTo>
                      <a:lnTo>
                        <a:pt x="327" y="337"/>
                      </a:lnTo>
                      <a:lnTo>
                        <a:pt x="330" y="342"/>
                      </a:lnTo>
                      <a:lnTo>
                        <a:pt x="330" y="347"/>
                      </a:lnTo>
                      <a:lnTo>
                        <a:pt x="330" y="352"/>
                      </a:lnTo>
                      <a:lnTo>
                        <a:pt x="328" y="357"/>
                      </a:lnTo>
                      <a:lnTo>
                        <a:pt x="325" y="362"/>
                      </a:lnTo>
                      <a:lnTo>
                        <a:pt x="320" y="366"/>
                      </a:lnTo>
                      <a:lnTo>
                        <a:pt x="315" y="366"/>
                      </a:lnTo>
                      <a:lnTo>
                        <a:pt x="310" y="366"/>
                      </a:lnTo>
                      <a:lnTo>
                        <a:pt x="303" y="364"/>
                      </a:lnTo>
                      <a:lnTo>
                        <a:pt x="298" y="359"/>
                      </a:lnTo>
                      <a:lnTo>
                        <a:pt x="297" y="354"/>
                      </a:lnTo>
                      <a:lnTo>
                        <a:pt x="297" y="349"/>
                      </a:lnTo>
                      <a:lnTo>
                        <a:pt x="297" y="344"/>
                      </a:lnTo>
                      <a:lnTo>
                        <a:pt x="295" y="339"/>
                      </a:lnTo>
                      <a:lnTo>
                        <a:pt x="293" y="334"/>
                      </a:lnTo>
                      <a:lnTo>
                        <a:pt x="288" y="331"/>
                      </a:lnTo>
                      <a:lnTo>
                        <a:pt x="283" y="331"/>
                      </a:lnTo>
                      <a:lnTo>
                        <a:pt x="277" y="331"/>
                      </a:lnTo>
                      <a:lnTo>
                        <a:pt x="270" y="336"/>
                      </a:lnTo>
                      <a:lnTo>
                        <a:pt x="270" y="341"/>
                      </a:lnTo>
                      <a:lnTo>
                        <a:pt x="267" y="346"/>
                      </a:lnTo>
                      <a:lnTo>
                        <a:pt x="267" y="351"/>
                      </a:lnTo>
                      <a:lnTo>
                        <a:pt x="270" y="356"/>
                      </a:lnTo>
                      <a:lnTo>
                        <a:pt x="273" y="361"/>
                      </a:lnTo>
                      <a:lnTo>
                        <a:pt x="280" y="362"/>
                      </a:lnTo>
                      <a:lnTo>
                        <a:pt x="288" y="367"/>
                      </a:lnTo>
                      <a:lnTo>
                        <a:pt x="293" y="371"/>
                      </a:lnTo>
                      <a:lnTo>
                        <a:pt x="300" y="372"/>
                      </a:lnTo>
                      <a:lnTo>
                        <a:pt x="305" y="374"/>
                      </a:lnTo>
                      <a:lnTo>
                        <a:pt x="310" y="377"/>
                      </a:lnTo>
                      <a:lnTo>
                        <a:pt x="313" y="382"/>
                      </a:lnTo>
                      <a:lnTo>
                        <a:pt x="313" y="387"/>
                      </a:lnTo>
                      <a:lnTo>
                        <a:pt x="312" y="392"/>
                      </a:lnTo>
                      <a:lnTo>
                        <a:pt x="310" y="397"/>
                      </a:lnTo>
                      <a:lnTo>
                        <a:pt x="307" y="402"/>
                      </a:lnTo>
                      <a:lnTo>
                        <a:pt x="302" y="404"/>
                      </a:lnTo>
                      <a:lnTo>
                        <a:pt x="293" y="404"/>
                      </a:lnTo>
                      <a:lnTo>
                        <a:pt x="287" y="406"/>
                      </a:lnTo>
                      <a:lnTo>
                        <a:pt x="280" y="406"/>
                      </a:lnTo>
                      <a:lnTo>
                        <a:pt x="275" y="404"/>
                      </a:lnTo>
                      <a:lnTo>
                        <a:pt x="270" y="401"/>
                      </a:lnTo>
                      <a:lnTo>
                        <a:pt x="263" y="399"/>
                      </a:lnTo>
                      <a:lnTo>
                        <a:pt x="258" y="396"/>
                      </a:lnTo>
                      <a:lnTo>
                        <a:pt x="253" y="391"/>
                      </a:lnTo>
                      <a:lnTo>
                        <a:pt x="248" y="389"/>
                      </a:lnTo>
                      <a:lnTo>
                        <a:pt x="243" y="386"/>
                      </a:lnTo>
                      <a:lnTo>
                        <a:pt x="233" y="362"/>
                      </a:lnTo>
                      <a:lnTo>
                        <a:pt x="230" y="317"/>
                      </a:lnTo>
                      <a:lnTo>
                        <a:pt x="217" y="291"/>
                      </a:lnTo>
                      <a:lnTo>
                        <a:pt x="175" y="247"/>
                      </a:lnTo>
                      <a:lnTo>
                        <a:pt x="140" y="219"/>
                      </a:lnTo>
                      <a:lnTo>
                        <a:pt x="115" y="184"/>
                      </a:lnTo>
                      <a:lnTo>
                        <a:pt x="90" y="140"/>
                      </a:lnTo>
                      <a:lnTo>
                        <a:pt x="65" y="107"/>
                      </a:lnTo>
                      <a:lnTo>
                        <a:pt x="37" y="84"/>
                      </a:lnTo>
                      <a:lnTo>
                        <a:pt x="10" y="65"/>
                      </a:lnTo>
                      <a:lnTo>
                        <a:pt x="0" y="46"/>
                      </a:lnTo>
                      <a:lnTo>
                        <a:pt x="2" y="20"/>
                      </a:lnTo>
                      <a:lnTo>
                        <a:pt x="17" y="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Freeform 181"/>
                <p:cNvSpPr>
                  <a:spLocks/>
                </p:cNvSpPr>
                <p:nvPr/>
              </p:nvSpPr>
              <p:spPr bwMode="auto">
                <a:xfrm>
                  <a:off x="2452" y="1935"/>
                  <a:ext cx="278" cy="248"/>
                </a:xfrm>
                <a:custGeom>
                  <a:avLst/>
                  <a:gdLst>
                    <a:gd name="T0" fmla="*/ 209 w 278"/>
                    <a:gd name="T1" fmla="*/ 93 h 248"/>
                    <a:gd name="T2" fmla="*/ 204 w 278"/>
                    <a:gd name="T3" fmla="*/ 62 h 248"/>
                    <a:gd name="T4" fmla="*/ 194 w 278"/>
                    <a:gd name="T5" fmla="*/ 37 h 248"/>
                    <a:gd name="T6" fmla="*/ 174 w 278"/>
                    <a:gd name="T7" fmla="*/ 15 h 248"/>
                    <a:gd name="T8" fmla="*/ 151 w 278"/>
                    <a:gd name="T9" fmla="*/ 3 h 248"/>
                    <a:gd name="T10" fmla="*/ 124 w 278"/>
                    <a:gd name="T11" fmla="*/ 0 h 248"/>
                    <a:gd name="T12" fmla="*/ 97 w 278"/>
                    <a:gd name="T13" fmla="*/ 0 h 248"/>
                    <a:gd name="T14" fmla="*/ 67 w 278"/>
                    <a:gd name="T15" fmla="*/ 12 h 248"/>
                    <a:gd name="T16" fmla="*/ 44 w 278"/>
                    <a:gd name="T17" fmla="*/ 33 h 248"/>
                    <a:gd name="T18" fmla="*/ 24 w 278"/>
                    <a:gd name="T19" fmla="*/ 65 h 248"/>
                    <a:gd name="T20" fmla="*/ 9 w 278"/>
                    <a:gd name="T21" fmla="*/ 100 h 248"/>
                    <a:gd name="T22" fmla="*/ 0 w 278"/>
                    <a:gd name="T23" fmla="*/ 133 h 248"/>
                    <a:gd name="T24" fmla="*/ 0 w 278"/>
                    <a:gd name="T25" fmla="*/ 170 h 248"/>
                    <a:gd name="T26" fmla="*/ 7 w 278"/>
                    <a:gd name="T27" fmla="*/ 200 h 248"/>
                    <a:gd name="T28" fmla="*/ 24 w 278"/>
                    <a:gd name="T29" fmla="*/ 221 h 248"/>
                    <a:gd name="T30" fmla="*/ 44 w 278"/>
                    <a:gd name="T31" fmla="*/ 236 h 248"/>
                    <a:gd name="T32" fmla="*/ 67 w 278"/>
                    <a:gd name="T33" fmla="*/ 246 h 248"/>
                    <a:gd name="T34" fmla="*/ 97 w 278"/>
                    <a:gd name="T35" fmla="*/ 248 h 248"/>
                    <a:gd name="T36" fmla="*/ 124 w 278"/>
                    <a:gd name="T37" fmla="*/ 243 h 248"/>
                    <a:gd name="T38" fmla="*/ 144 w 278"/>
                    <a:gd name="T39" fmla="*/ 235 h 248"/>
                    <a:gd name="T40" fmla="*/ 167 w 278"/>
                    <a:gd name="T41" fmla="*/ 213 h 248"/>
                    <a:gd name="T42" fmla="*/ 184 w 278"/>
                    <a:gd name="T43" fmla="*/ 190 h 248"/>
                    <a:gd name="T44" fmla="*/ 194 w 278"/>
                    <a:gd name="T45" fmla="*/ 170 h 248"/>
                    <a:gd name="T46" fmla="*/ 222 w 278"/>
                    <a:gd name="T47" fmla="*/ 191 h 248"/>
                    <a:gd name="T48" fmla="*/ 259 w 278"/>
                    <a:gd name="T49" fmla="*/ 205 h 248"/>
                    <a:gd name="T50" fmla="*/ 272 w 278"/>
                    <a:gd name="T51" fmla="*/ 203 h 248"/>
                    <a:gd name="T52" fmla="*/ 278 w 278"/>
                    <a:gd name="T53" fmla="*/ 193 h 248"/>
                    <a:gd name="T54" fmla="*/ 278 w 278"/>
                    <a:gd name="T55" fmla="*/ 181 h 248"/>
                    <a:gd name="T56" fmla="*/ 264 w 278"/>
                    <a:gd name="T57" fmla="*/ 170 h 248"/>
                    <a:gd name="T58" fmla="*/ 237 w 278"/>
                    <a:gd name="T59" fmla="*/ 163 h 248"/>
                    <a:gd name="T60" fmla="*/ 211 w 278"/>
                    <a:gd name="T61" fmla="*/ 150 h 248"/>
                    <a:gd name="T62" fmla="*/ 204 w 278"/>
                    <a:gd name="T63" fmla="*/ 141 h 248"/>
                    <a:gd name="T64" fmla="*/ 207 w 278"/>
                    <a:gd name="T65" fmla="*/ 112 h 248"/>
                    <a:gd name="T66" fmla="*/ 209 w 278"/>
                    <a:gd name="T67" fmla="*/ 93 h 2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8"/>
                    <a:gd name="T103" fmla="*/ 0 h 248"/>
                    <a:gd name="T104" fmla="*/ 278 w 278"/>
                    <a:gd name="T105" fmla="*/ 248 h 2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8" h="248">
                      <a:moveTo>
                        <a:pt x="209" y="93"/>
                      </a:moveTo>
                      <a:lnTo>
                        <a:pt x="204" y="62"/>
                      </a:lnTo>
                      <a:lnTo>
                        <a:pt x="194" y="37"/>
                      </a:lnTo>
                      <a:lnTo>
                        <a:pt x="174" y="15"/>
                      </a:lnTo>
                      <a:lnTo>
                        <a:pt x="151" y="3"/>
                      </a:lnTo>
                      <a:lnTo>
                        <a:pt x="124" y="0"/>
                      </a:lnTo>
                      <a:lnTo>
                        <a:pt x="97" y="0"/>
                      </a:lnTo>
                      <a:lnTo>
                        <a:pt x="67" y="12"/>
                      </a:lnTo>
                      <a:lnTo>
                        <a:pt x="44" y="33"/>
                      </a:lnTo>
                      <a:lnTo>
                        <a:pt x="24" y="65"/>
                      </a:lnTo>
                      <a:lnTo>
                        <a:pt x="9" y="100"/>
                      </a:lnTo>
                      <a:lnTo>
                        <a:pt x="0" y="133"/>
                      </a:lnTo>
                      <a:lnTo>
                        <a:pt x="0" y="170"/>
                      </a:lnTo>
                      <a:lnTo>
                        <a:pt x="7" y="200"/>
                      </a:lnTo>
                      <a:lnTo>
                        <a:pt x="24" y="221"/>
                      </a:lnTo>
                      <a:lnTo>
                        <a:pt x="44" y="236"/>
                      </a:lnTo>
                      <a:lnTo>
                        <a:pt x="67" y="246"/>
                      </a:lnTo>
                      <a:lnTo>
                        <a:pt x="97" y="248"/>
                      </a:lnTo>
                      <a:lnTo>
                        <a:pt x="124" y="243"/>
                      </a:lnTo>
                      <a:lnTo>
                        <a:pt x="144" y="235"/>
                      </a:lnTo>
                      <a:lnTo>
                        <a:pt x="167" y="213"/>
                      </a:lnTo>
                      <a:lnTo>
                        <a:pt x="184" y="190"/>
                      </a:lnTo>
                      <a:lnTo>
                        <a:pt x="194" y="170"/>
                      </a:lnTo>
                      <a:lnTo>
                        <a:pt x="222" y="191"/>
                      </a:lnTo>
                      <a:lnTo>
                        <a:pt x="259" y="205"/>
                      </a:lnTo>
                      <a:lnTo>
                        <a:pt x="272" y="203"/>
                      </a:lnTo>
                      <a:lnTo>
                        <a:pt x="278" y="193"/>
                      </a:lnTo>
                      <a:lnTo>
                        <a:pt x="278" y="181"/>
                      </a:lnTo>
                      <a:lnTo>
                        <a:pt x="264" y="170"/>
                      </a:lnTo>
                      <a:lnTo>
                        <a:pt x="237" y="163"/>
                      </a:lnTo>
                      <a:lnTo>
                        <a:pt x="211" y="150"/>
                      </a:lnTo>
                      <a:lnTo>
                        <a:pt x="204" y="141"/>
                      </a:lnTo>
                      <a:lnTo>
                        <a:pt x="207" y="112"/>
                      </a:lnTo>
                      <a:lnTo>
                        <a:pt x="209" y="93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77" name="Freeform 182"/>
              <p:cNvSpPr>
                <a:spLocks/>
              </p:cNvSpPr>
              <p:nvPr/>
            </p:nvSpPr>
            <p:spPr bwMode="auto">
              <a:xfrm>
                <a:off x="1335" y="2050"/>
                <a:ext cx="193" cy="358"/>
              </a:xfrm>
              <a:custGeom>
                <a:avLst/>
                <a:gdLst>
                  <a:gd name="T0" fmla="*/ 1 w 306"/>
                  <a:gd name="T1" fmla="*/ 1 h 523"/>
                  <a:gd name="T2" fmla="*/ 1 w 306"/>
                  <a:gd name="T3" fmla="*/ 0 h 523"/>
                  <a:gd name="T4" fmla="*/ 1 w 306"/>
                  <a:gd name="T5" fmla="*/ 1 h 523"/>
                  <a:gd name="T6" fmla="*/ 1 w 306"/>
                  <a:gd name="T7" fmla="*/ 1 h 523"/>
                  <a:gd name="T8" fmla="*/ 1 w 306"/>
                  <a:gd name="T9" fmla="*/ 1 h 523"/>
                  <a:gd name="T10" fmla="*/ 1 w 306"/>
                  <a:gd name="T11" fmla="*/ 1 h 523"/>
                  <a:gd name="T12" fmla="*/ 1 w 306"/>
                  <a:gd name="T13" fmla="*/ 1 h 523"/>
                  <a:gd name="T14" fmla="*/ 1 w 306"/>
                  <a:gd name="T15" fmla="*/ 1 h 523"/>
                  <a:gd name="T16" fmla="*/ 1 w 306"/>
                  <a:gd name="T17" fmla="*/ 1 h 523"/>
                  <a:gd name="T18" fmla="*/ 1 w 306"/>
                  <a:gd name="T19" fmla="*/ 1 h 523"/>
                  <a:gd name="T20" fmla="*/ 1 w 306"/>
                  <a:gd name="T21" fmla="*/ 1 h 523"/>
                  <a:gd name="T22" fmla="*/ 1 w 306"/>
                  <a:gd name="T23" fmla="*/ 1 h 523"/>
                  <a:gd name="T24" fmla="*/ 1 w 306"/>
                  <a:gd name="T25" fmla="*/ 1 h 523"/>
                  <a:gd name="T26" fmla="*/ 1 w 306"/>
                  <a:gd name="T27" fmla="*/ 1 h 523"/>
                  <a:gd name="T28" fmla="*/ 1 w 306"/>
                  <a:gd name="T29" fmla="*/ 1 h 523"/>
                  <a:gd name="T30" fmla="*/ 1 w 306"/>
                  <a:gd name="T31" fmla="*/ 1 h 523"/>
                  <a:gd name="T32" fmla="*/ 1 w 306"/>
                  <a:gd name="T33" fmla="*/ 1 h 523"/>
                  <a:gd name="T34" fmla="*/ 1 w 306"/>
                  <a:gd name="T35" fmla="*/ 1 h 523"/>
                  <a:gd name="T36" fmla="*/ 1 w 306"/>
                  <a:gd name="T37" fmla="*/ 1 h 523"/>
                  <a:gd name="T38" fmla="*/ 1 w 306"/>
                  <a:gd name="T39" fmla="*/ 1 h 523"/>
                  <a:gd name="T40" fmla="*/ 1 w 306"/>
                  <a:gd name="T41" fmla="*/ 1 h 523"/>
                  <a:gd name="T42" fmla="*/ 1 w 306"/>
                  <a:gd name="T43" fmla="*/ 1 h 523"/>
                  <a:gd name="T44" fmla="*/ 1 w 306"/>
                  <a:gd name="T45" fmla="*/ 1 h 523"/>
                  <a:gd name="T46" fmla="*/ 1 w 306"/>
                  <a:gd name="T47" fmla="*/ 1 h 523"/>
                  <a:gd name="T48" fmla="*/ 1 w 306"/>
                  <a:gd name="T49" fmla="*/ 1 h 523"/>
                  <a:gd name="T50" fmla="*/ 1 w 306"/>
                  <a:gd name="T51" fmla="*/ 1 h 523"/>
                  <a:gd name="T52" fmla="*/ 1 w 306"/>
                  <a:gd name="T53" fmla="*/ 1 h 523"/>
                  <a:gd name="T54" fmla="*/ 1 w 306"/>
                  <a:gd name="T55" fmla="*/ 1 h 523"/>
                  <a:gd name="T56" fmla="*/ 0 w 306"/>
                  <a:gd name="T57" fmla="*/ 1 h 523"/>
                  <a:gd name="T58" fmla="*/ 0 w 306"/>
                  <a:gd name="T59" fmla="*/ 1 h 523"/>
                  <a:gd name="T60" fmla="*/ 1 w 306"/>
                  <a:gd name="T61" fmla="*/ 1 h 523"/>
                  <a:gd name="T62" fmla="*/ 1 w 306"/>
                  <a:gd name="T63" fmla="*/ 1 h 523"/>
                  <a:gd name="T64" fmla="*/ 1 w 306"/>
                  <a:gd name="T65" fmla="*/ 1 h 523"/>
                  <a:gd name="T66" fmla="*/ 1 w 306"/>
                  <a:gd name="T67" fmla="*/ 1 h 523"/>
                  <a:gd name="T68" fmla="*/ 1 w 306"/>
                  <a:gd name="T69" fmla="*/ 1 h 523"/>
                  <a:gd name="T70" fmla="*/ 1 w 306"/>
                  <a:gd name="T71" fmla="*/ 1 h 523"/>
                  <a:gd name="T72" fmla="*/ 1 w 306"/>
                  <a:gd name="T73" fmla="*/ 1 h 523"/>
                  <a:gd name="T74" fmla="*/ 1 w 306"/>
                  <a:gd name="T75" fmla="*/ 1 h 523"/>
                  <a:gd name="T76" fmla="*/ 1 w 306"/>
                  <a:gd name="T77" fmla="*/ 1 h 523"/>
                  <a:gd name="T78" fmla="*/ 1 w 306"/>
                  <a:gd name="T79" fmla="*/ 1 h 523"/>
                  <a:gd name="T80" fmla="*/ 1 w 306"/>
                  <a:gd name="T81" fmla="*/ 1 h 523"/>
                  <a:gd name="T82" fmla="*/ 1 w 306"/>
                  <a:gd name="T83" fmla="*/ 1 h 523"/>
                  <a:gd name="T84" fmla="*/ 1 w 306"/>
                  <a:gd name="T85" fmla="*/ 1 h 523"/>
                  <a:gd name="T86" fmla="*/ 1 w 306"/>
                  <a:gd name="T87" fmla="*/ 1 h 523"/>
                  <a:gd name="T88" fmla="*/ 1 w 306"/>
                  <a:gd name="T89" fmla="*/ 1 h 523"/>
                  <a:gd name="T90" fmla="*/ 1 w 306"/>
                  <a:gd name="T91" fmla="*/ 1 h 523"/>
                  <a:gd name="T92" fmla="*/ 1 w 306"/>
                  <a:gd name="T93" fmla="*/ 1 h 5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523"/>
                  <a:gd name="T143" fmla="*/ 306 w 306"/>
                  <a:gd name="T144" fmla="*/ 523 h 5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523">
                    <a:moveTo>
                      <a:pt x="106" y="11"/>
                    </a:moveTo>
                    <a:lnTo>
                      <a:pt x="132" y="0"/>
                    </a:lnTo>
                    <a:lnTo>
                      <a:pt x="160" y="4"/>
                    </a:lnTo>
                    <a:lnTo>
                      <a:pt x="175" y="24"/>
                    </a:lnTo>
                    <a:lnTo>
                      <a:pt x="191" y="67"/>
                    </a:lnTo>
                    <a:lnTo>
                      <a:pt x="231" y="142"/>
                    </a:lnTo>
                    <a:lnTo>
                      <a:pt x="280" y="199"/>
                    </a:lnTo>
                    <a:lnTo>
                      <a:pt x="305" y="237"/>
                    </a:lnTo>
                    <a:lnTo>
                      <a:pt x="306" y="259"/>
                    </a:lnTo>
                    <a:lnTo>
                      <a:pt x="294" y="282"/>
                    </a:lnTo>
                    <a:lnTo>
                      <a:pt x="277" y="292"/>
                    </a:lnTo>
                    <a:lnTo>
                      <a:pt x="225" y="320"/>
                    </a:lnTo>
                    <a:lnTo>
                      <a:pt x="220" y="325"/>
                    </a:lnTo>
                    <a:lnTo>
                      <a:pt x="172" y="348"/>
                    </a:lnTo>
                    <a:lnTo>
                      <a:pt x="101" y="360"/>
                    </a:lnTo>
                    <a:lnTo>
                      <a:pt x="57" y="361"/>
                    </a:lnTo>
                    <a:lnTo>
                      <a:pt x="52" y="373"/>
                    </a:lnTo>
                    <a:lnTo>
                      <a:pt x="52" y="398"/>
                    </a:lnTo>
                    <a:lnTo>
                      <a:pt x="53" y="403"/>
                    </a:lnTo>
                    <a:lnTo>
                      <a:pt x="78" y="448"/>
                    </a:lnTo>
                    <a:lnTo>
                      <a:pt x="114" y="475"/>
                    </a:lnTo>
                    <a:lnTo>
                      <a:pt x="127" y="494"/>
                    </a:lnTo>
                    <a:lnTo>
                      <a:pt x="114" y="510"/>
                    </a:lnTo>
                    <a:lnTo>
                      <a:pt x="109" y="513"/>
                    </a:lnTo>
                    <a:lnTo>
                      <a:pt x="73" y="523"/>
                    </a:lnTo>
                    <a:lnTo>
                      <a:pt x="52" y="501"/>
                    </a:lnTo>
                    <a:lnTo>
                      <a:pt x="32" y="451"/>
                    </a:lnTo>
                    <a:lnTo>
                      <a:pt x="17" y="406"/>
                    </a:lnTo>
                    <a:lnTo>
                      <a:pt x="0" y="361"/>
                    </a:lnTo>
                    <a:lnTo>
                      <a:pt x="0" y="341"/>
                    </a:lnTo>
                    <a:lnTo>
                      <a:pt x="7" y="330"/>
                    </a:lnTo>
                    <a:lnTo>
                      <a:pt x="24" y="319"/>
                    </a:lnTo>
                    <a:lnTo>
                      <a:pt x="51" y="320"/>
                    </a:lnTo>
                    <a:lnTo>
                      <a:pt x="86" y="327"/>
                    </a:lnTo>
                    <a:lnTo>
                      <a:pt x="129" y="320"/>
                    </a:lnTo>
                    <a:lnTo>
                      <a:pt x="170" y="303"/>
                    </a:lnTo>
                    <a:lnTo>
                      <a:pt x="201" y="278"/>
                    </a:lnTo>
                    <a:lnTo>
                      <a:pt x="225" y="247"/>
                    </a:lnTo>
                    <a:lnTo>
                      <a:pt x="230" y="231"/>
                    </a:lnTo>
                    <a:lnTo>
                      <a:pt x="225" y="214"/>
                    </a:lnTo>
                    <a:lnTo>
                      <a:pt x="190" y="180"/>
                    </a:lnTo>
                    <a:lnTo>
                      <a:pt x="155" y="149"/>
                    </a:lnTo>
                    <a:lnTo>
                      <a:pt x="126" y="116"/>
                    </a:lnTo>
                    <a:lnTo>
                      <a:pt x="104" y="76"/>
                    </a:lnTo>
                    <a:lnTo>
                      <a:pt x="96" y="40"/>
                    </a:lnTo>
                    <a:lnTo>
                      <a:pt x="104" y="19"/>
                    </a:lnTo>
                    <a:lnTo>
                      <a:pt x="106" y="11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83"/>
              <p:cNvSpPr>
                <a:spLocks/>
              </p:cNvSpPr>
              <p:nvPr/>
            </p:nvSpPr>
            <p:spPr bwMode="auto">
              <a:xfrm>
                <a:off x="1392" y="2061"/>
                <a:ext cx="130" cy="391"/>
              </a:xfrm>
              <a:custGeom>
                <a:avLst/>
                <a:gdLst>
                  <a:gd name="T0" fmla="*/ 1 w 205"/>
                  <a:gd name="T1" fmla="*/ 1 h 572"/>
                  <a:gd name="T2" fmla="*/ 1 w 205"/>
                  <a:gd name="T3" fmla="*/ 1 h 572"/>
                  <a:gd name="T4" fmla="*/ 1 w 205"/>
                  <a:gd name="T5" fmla="*/ 0 h 572"/>
                  <a:gd name="T6" fmla="*/ 1 w 205"/>
                  <a:gd name="T7" fmla="*/ 1 h 572"/>
                  <a:gd name="T8" fmla="*/ 1 w 205"/>
                  <a:gd name="T9" fmla="*/ 1 h 572"/>
                  <a:gd name="T10" fmla="*/ 1 w 205"/>
                  <a:gd name="T11" fmla="*/ 1 h 572"/>
                  <a:gd name="T12" fmla="*/ 1 w 205"/>
                  <a:gd name="T13" fmla="*/ 1 h 572"/>
                  <a:gd name="T14" fmla="*/ 1 w 205"/>
                  <a:gd name="T15" fmla="*/ 1 h 572"/>
                  <a:gd name="T16" fmla="*/ 1 w 205"/>
                  <a:gd name="T17" fmla="*/ 1 h 572"/>
                  <a:gd name="T18" fmla="*/ 1 w 205"/>
                  <a:gd name="T19" fmla="*/ 1 h 572"/>
                  <a:gd name="T20" fmla="*/ 1 w 205"/>
                  <a:gd name="T21" fmla="*/ 1 h 572"/>
                  <a:gd name="T22" fmla="*/ 1 w 205"/>
                  <a:gd name="T23" fmla="*/ 1 h 572"/>
                  <a:gd name="T24" fmla="*/ 1 w 205"/>
                  <a:gd name="T25" fmla="*/ 1 h 572"/>
                  <a:gd name="T26" fmla="*/ 1 w 205"/>
                  <a:gd name="T27" fmla="*/ 1 h 572"/>
                  <a:gd name="T28" fmla="*/ 1 w 205"/>
                  <a:gd name="T29" fmla="*/ 1 h 572"/>
                  <a:gd name="T30" fmla="*/ 1 w 205"/>
                  <a:gd name="T31" fmla="*/ 1 h 572"/>
                  <a:gd name="T32" fmla="*/ 1 w 205"/>
                  <a:gd name="T33" fmla="*/ 1 h 572"/>
                  <a:gd name="T34" fmla="*/ 1 w 205"/>
                  <a:gd name="T35" fmla="*/ 1 h 572"/>
                  <a:gd name="T36" fmla="*/ 1 w 205"/>
                  <a:gd name="T37" fmla="*/ 1 h 572"/>
                  <a:gd name="T38" fmla="*/ 1 w 205"/>
                  <a:gd name="T39" fmla="*/ 1 h 572"/>
                  <a:gd name="T40" fmla="*/ 1 w 205"/>
                  <a:gd name="T41" fmla="*/ 1 h 572"/>
                  <a:gd name="T42" fmla="*/ 1 w 205"/>
                  <a:gd name="T43" fmla="*/ 1 h 572"/>
                  <a:gd name="T44" fmla="*/ 1 w 205"/>
                  <a:gd name="T45" fmla="*/ 1 h 572"/>
                  <a:gd name="T46" fmla="*/ 1 w 205"/>
                  <a:gd name="T47" fmla="*/ 1 h 572"/>
                  <a:gd name="T48" fmla="*/ 0 w 205"/>
                  <a:gd name="T49" fmla="*/ 1 h 572"/>
                  <a:gd name="T50" fmla="*/ 1 w 205"/>
                  <a:gd name="T51" fmla="*/ 1 h 572"/>
                  <a:gd name="T52" fmla="*/ 1 w 205"/>
                  <a:gd name="T53" fmla="*/ 1 h 572"/>
                  <a:gd name="T54" fmla="*/ 1 w 205"/>
                  <a:gd name="T55" fmla="*/ 1 h 572"/>
                  <a:gd name="T56" fmla="*/ 1 w 205"/>
                  <a:gd name="T57" fmla="*/ 1 h 572"/>
                  <a:gd name="T58" fmla="*/ 1 w 205"/>
                  <a:gd name="T59" fmla="*/ 1 h 572"/>
                  <a:gd name="T60" fmla="*/ 1 w 205"/>
                  <a:gd name="T61" fmla="*/ 1 h 572"/>
                  <a:gd name="T62" fmla="*/ 1 w 205"/>
                  <a:gd name="T63" fmla="*/ 1 h 572"/>
                  <a:gd name="T64" fmla="*/ 1 w 205"/>
                  <a:gd name="T65" fmla="*/ 1 h 572"/>
                  <a:gd name="T66" fmla="*/ 1 w 205"/>
                  <a:gd name="T67" fmla="*/ 1 h 572"/>
                  <a:gd name="T68" fmla="*/ 1 w 205"/>
                  <a:gd name="T69" fmla="*/ 1 h 572"/>
                  <a:gd name="T70" fmla="*/ 1 w 205"/>
                  <a:gd name="T71" fmla="*/ 1 h 5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5"/>
                  <a:gd name="T109" fmla="*/ 0 h 572"/>
                  <a:gd name="T110" fmla="*/ 205 w 205"/>
                  <a:gd name="T111" fmla="*/ 572 h 5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5" h="572">
                    <a:moveTo>
                      <a:pt x="82" y="43"/>
                    </a:moveTo>
                    <a:lnTo>
                      <a:pt x="99" y="20"/>
                    </a:lnTo>
                    <a:lnTo>
                      <a:pt x="125" y="0"/>
                    </a:lnTo>
                    <a:lnTo>
                      <a:pt x="147" y="2"/>
                    </a:lnTo>
                    <a:lnTo>
                      <a:pt x="157" y="15"/>
                    </a:lnTo>
                    <a:lnTo>
                      <a:pt x="159" y="38"/>
                    </a:lnTo>
                    <a:lnTo>
                      <a:pt x="159" y="85"/>
                    </a:lnTo>
                    <a:lnTo>
                      <a:pt x="149" y="155"/>
                    </a:lnTo>
                    <a:lnTo>
                      <a:pt x="125" y="220"/>
                    </a:lnTo>
                    <a:lnTo>
                      <a:pt x="110" y="280"/>
                    </a:lnTo>
                    <a:lnTo>
                      <a:pt x="99" y="347"/>
                    </a:lnTo>
                    <a:lnTo>
                      <a:pt x="90" y="409"/>
                    </a:lnTo>
                    <a:lnTo>
                      <a:pt x="84" y="482"/>
                    </a:lnTo>
                    <a:lnTo>
                      <a:pt x="90" y="510"/>
                    </a:lnTo>
                    <a:lnTo>
                      <a:pt x="115" y="520"/>
                    </a:lnTo>
                    <a:lnTo>
                      <a:pt x="185" y="524"/>
                    </a:lnTo>
                    <a:lnTo>
                      <a:pt x="202" y="529"/>
                    </a:lnTo>
                    <a:lnTo>
                      <a:pt x="205" y="540"/>
                    </a:lnTo>
                    <a:lnTo>
                      <a:pt x="172" y="564"/>
                    </a:lnTo>
                    <a:lnTo>
                      <a:pt x="135" y="572"/>
                    </a:lnTo>
                    <a:lnTo>
                      <a:pt x="109" y="560"/>
                    </a:lnTo>
                    <a:lnTo>
                      <a:pt x="62" y="545"/>
                    </a:lnTo>
                    <a:lnTo>
                      <a:pt x="32" y="544"/>
                    </a:lnTo>
                    <a:lnTo>
                      <a:pt x="9" y="542"/>
                    </a:lnTo>
                    <a:lnTo>
                      <a:pt x="0" y="525"/>
                    </a:lnTo>
                    <a:lnTo>
                      <a:pt x="7" y="505"/>
                    </a:lnTo>
                    <a:lnTo>
                      <a:pt x="22" y="484"/>
                    </a:lnTo>
                    <a:lnTo>
                      <a:pt x="49" y="452"/>
                    </a:lnTo>
                    <a:lnTo>
                      <a:pt x="64" y="407"/>
                    </a:lnTo>
                    <a:lnTo>
                      <a:pt x="60" y="349"/>
                    </a:lnTo>
                    <a:lnTo>
                      <a:pt x="65" y="300"/>
                    </a:lnTo>
                    <a:lnTo>
                      <a:pt x="72" y="237"/>
                    </a:lnTo>
                    <a:lnTo>
                      <a:pt x="82" y="182"/>
                    </a:lnTo>
                    <a:lnTo>
                      <a:pt x="85" y="117"/>
                    </a:lnTo>
                    <a:lnTo>
                      <a:pt x="84" y="68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84"/>
            <p:cNvGrpSpPr>
              <a:grpSpLocks/>
            </p:cNvGrpSpPr>
            <p:nvPr/>
          </p:nvGrpSpPr>
          <p:grpSpPr bwMode="auto">
            <a:xfrm>
              <a:off x="7121993" y="2146298"/>
              <a:ext cx="533400" cy="809624"/>
              <a:chOff x="1257" y="1679"/>
              <a:chExt cx="394" cy="773"/>
            </a:xfrm>
          </p:grpSpPr>
          <p:grpSp>
            <p:nvGrpSpPr>
              <p:cNvPr id="8" name="Group 185"/>
              <p:cNvGrpSpPr>
                <a:grpSpLocks/>
              </p:cNvGrpSpPr>
              <p:nvPr/>
            </p:nvGrpSpPr>
            <p:grpSpPr bwMode="auto">
              <a:xfrm>
                <a:off x="1257" y="1679"/>
                <a:ext cx="394" cy="471"/>
                <a:chOff x="2208" y="1935"/>
                <a:chExt cx="622" cy="688"/>
              </a:xfrm>
            </p:grpSpPr>
            <p:sp>
              <p:nvSpPr>
                <p:cNvPr id="6172" name="Freeform 186"/>
                <p:cNvSpPr>
                  <a:spLocks/>
                </p:cNvSpPr>
                <p:nvPr/>
              </p:nvSpPr>
              <p:spPr bwMode="auto">
                <a:xfrm>
                  <a:off x="2378" y="2204"/>
                  <a:ext cx="210" cy="402"/>
                </a:xfrm>
                <a:custGeom>
                  <a:avLst/>
                  <a:gdLst>
                    <a:gd name="T0" fmla="*/ 43 w 210"/>
                    <a:gd name="T1" fmla="*/ 52 h 402"/>
                    <a:gd name="T2" fmla="*/ 65 w 210"/>
                    <a:gd name="T3" fmla="*/ 27 h 402"/>
                    <a:gd name="T4" fmla="*/ 93 w 210"/>
                    <a:gd name="T5" fmla="*/ 9 h 402"/>
                    <a:gd name="T6" fmla="*/ 117 w 210"/>
                    <a:gd name="T7" fmla="*/ 0 h 402"/>
                    <a:gd name="T8" fmla="*/ 145 w 210"/>
                    <a:gd name="T9" fmla="*/ 2 h 402"/>
                    <a:gd name="T10" fmla="*/ 172 w 210"/>
                    <a:gd name="T11" fmla="*/ 14 h 402"/>
                    <a:gd name="T12" fmla="*/ 187 w 210"/>
                    <a:gd name="T13" fmla="*/ 29 h 402"/>
                    <a:gd name="T14" fmla="*/ 193 w 210"/>
                    <a:gd name="T15" fmla="*/ 49 h 402"/>
                    <a:gd name="T16" fmla="*/ 195 w 210"/>
                    <a:gd name="T17" fmla="*/ 77 h 402"/>
                    <a:gd name="T18" fmla="*/ 185 w 210"/>
                    <a:gd name="T19" fmla="*/ 107 h 402"/>
                    <a:gd name="T20" fmla="*/ 177 w 210"/>
                    <a:gd name="T21" fmla="*/ 147 h 402"/>
                    <a:gd name="T22" fmla="*/ 175 w 210"/>
                    <a:gd name="T23" fmla="*/ 185 h 402"/>
                    <a:gd name="T24" fmla="*/ 183 w 210"/>
                    <a:gd name="T25" fmla="*/ 220 h 402"/>
                    <a:gd name="T26" fmla="*/ 198 w 210"/>
                    <a:gd name="T27" fmla="*/ 258 h 402"/>
                    <a:gd name="T28" fmla="*/ 208 w 210"/>
                    <a:gd name="T29" fmla="*/ 288 h 402"/>
                    <a:gd name="T30" fmla="*/ 210 w 210"/>
                    <a:gd name="T31" fmla="*/ 318 h 402"/>
                    <a:gd name="T32" fmla="*/ 202 w 210"/>
                    <a:gd name="T33" fmla="*/ 347 h 402"/>
                    <a:gd name="T34" fmla="*/ 188 w 210"/>
                    <a:gd name="T35" fmla="*/ 367 h 402"/>
                    <a:gd name="T36" fmla="*/ 168 w 210"/>
                    <a:gd name="T37" fmla="*/ 383 h 402"/>
                    <a:gd name="T38" fmla="*/ 148 w 210"/>
                    <a:gd name="T39" fmla="*/ 397 h 402"/>
                    <a:gd name="T40" fmla="*/ 112 w 210"/>
                    <a:gd name="T41" fmla="*/ 402 h 402"/>
                    <a:gd name="T42" fmla="*/ 80 w 210"/>
                    <a:gd name="T43" fmla="*/ 398 h 402"/>
                    <a:gd name="T44" fmla="*/ 50 w 210"/>
                    <a:gd name="T45" fmla="*/ 380 h 402"/>
                    <a:gd name="T46" fmla="*/ 32 w 210"/>
                    <a:gd name="T47" fmla="*/ 357 h 402"/>
                    <a:gd name="T48" fmla="*/ 20 w 210"/>
                    <a:gd name="T49" fmla="*/ 327 h 402"/>
                    <a:gd name="T50" fmla="*/ 5 w 210"/>
                    <a:gd name="T51" fmla="*/ 282 h 402"/>
                    <a:gd name="T52" fmla="*/ 0 w 210"/>
                    <a:gd name="T53" fmla="*/ 240 h 402"/>
                    <a:gd name="T54" fmla="*/ 0 w 210"/>
                    <a:gd name="T55" fmla="*/ 187 h 402"/>
                    <a:gd name="T56" fmla="*/ 5 w 210"/>
                    <a:gd name="T57" fmla="*/ 139 h 402"/>
                    <a:gd name="T58" fmla="*/ 13 w 210"/>
                    <a:gd name="T59" fmla="*/ 100 h 402"/>
                    <a:gd name="T60" fmla="*/ 28 w 210"/>
                    <a:gd name="T61" fmla="*/ 67 h 402"/>
                    <a:gd name="T62" fmla="*/ 43 w 210"/>
                    <a:gd name="T63" fmla="*/ 52 h 4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0"/>
                    <a:gd name="T97" fmla="*/ 0 h 402"/>
                    <a:gd name="T98" fmla="*/ 210 w 210"/>
                    <a:gd name="T99" fmla="*/ 402 h 4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0" h="402">
                      <a:moveTo>
                        <a:pt x="43" y="52"/>
                      </a:moveTo>
                      <a:lnTo>
                        <a:pt x="65" y="27"/>
                      </a:lnTo>
                      <a:lnTo>
                        <a:pt x="93" y="9"/>
                      </a:lnTo>
                      <a:lnTo>
                        <a:pt x="117" y="0"/>
                      </a:lnTo>
                      <a:lnTo>
                        <a:pt x="145" y="2"/>
                      </a:lnTo>
                      <a:lnTo>
                        <a:pt x="172" y="14"/>
                      </a:lnTo>
                      <a:lnTo>
                        <a:pt x="187" y="29"/>
                      </a:lnTo>
                      <a:lnTo>
                        <a:pt x="193" y="49"/>
                      </a:lnTo>
                      <a:lnTo>
                        <a:pt x="195" y="77"/>
                      </a:lnTo>
                      <a:lnTo>
                        <a:pt x="185" y="107"/>
                      </a:lnTo>
                      <a:lnTo>
                        <a:pt x="177" y="147"/>
                      </a:lnTo>
                      <a:lnTo>
                        <a:pt x="175" y="185"/>
                      </a:lnTo>
                      <a:lnTo>
                        <a:pt x="183" y="220"/>
                      </a:lnTo>
                      <a:lnTo>
                        <a:pt x="198" y="258"/>
                      </a:lnTo>
                      <a:lnTo>
                        <a:pt x="208" y="288"/>
                      </a:lnTo>
                      <a:lnTo>
                        <a:pt x="210" y="318"/>
                      </a:lnTo>
                      <a:lnTo>
                        <a:pt x="202" y="347"/>
                      </a:lnTo>
                      <a:lnTo>
                        <a:pt x="188" y="367"/>
                      </a:lnTo>
                      <a:lnTo>
                        <a:pt x="168" y="383"/>
                      </a:lnTo>
                      <a:lnTo>
                        <a:pt x="148" y="397"/>
                      </a:lnTo>
                      <a:lnTo>
                        <a:pt x="112" y="402"/>
                      </a:lnTo>
                      <a:lnTo>
                        <a:pt x="80" y="398"/>
                      </a:lnTo>
                      <a:lnTo>
                        <a:pt x="50" y="380"/>
                      </a:lnTo>
                      <a:lnTo>
                        <a:pt x="32" y="357"/>
                      </a:lnTo>
                      <a:lnTo>
                        <a:pt x="20" y="327"/>
                      </a:lnTo>
                      <a:lnTo>
                        <a:pt x="5" y="282"/>
                      </a:lnTo>
                      <a:lnTo>
                        <a:pt x="0" y="240"/>
                      </a:lnTo>
                      <a:lnTo>
                        <a:pt x="0" y="187"/>
                      </a:lnTo>
                      <a:lnTo>
                        <a:pt x="5" y="139"/>
                      </a:lnTo>
                      <a:lnTo>
                        <a:pt x="13" y="100"/>
                      </a:lnTo>
                      <a:lnTo>
                        <a:pt x="28" y="67"/>
                      </a:lnTo>
                      <a:lnTo>
                        <a:pt x="43" y="52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Freeform 187"/>
                <p:cNvSpPr>
                  <a:spLocks/>
                </p:cNvSpPr>
                <p:nvPr/>
              </p:nvSpPr>
              <p:spPr bwMode="auto">
                <a:xfrm>
                  <a:off x="2208" y="2214"/>
                  <a:ext cx="302" cy="317"/>
                </a:xfrm>
                <a:custGeom>
                  <a:avLst/>
                  <a:gdLst>
                    <a:gd name="T0" fmla="*/ 279 w 302"/>
                    <a:gd name="T1" fmla="*/ 0 h 317"/>
                    <a:gd name="T2" fmla="*/ 302 w 302"/>
                    <a:gd name="T3" fmla="*/ 31 h 317"/>
                    <a:gd name="T4" fmla="*/ 258 w 302"/>
                    <a:gd name="T5" fmla="*/ 64 h 317"/>
                    <a:gd name="T6" fmla="*/ 204 w 302"/>
                    <a:gd name="T7" fmla="*/ 54 h 317"/>
                    <a:gd name="T8" fmla="*/ 135 w 302"/>
                    <a:gd name="T9" fmla="*/ 59 h 317"/>
                    <a:gd name="T10" fmla="*/ 64 w 302"/>
                    <a:gd name="T11" fmla="*/ 109 h 317"/>
                    <a:gd name="T12" fmla="*/ 44 w 302"/>
                    <a:gd name="T13" fmla="*/ 157 h 317"/>
                    <a:gd name="T14" fmla="*/ 93 w 302"/>
                    <a:gd name="T15" fmla="*/ 174 h 317"/>
                    <a:gd name="T16" fmla="*/ 171 w 302"/>
                    <a:gd name="T17" fmla="*/ 212 h 317"/>
                    <a:gd name="T18" fmla="*/ 216 w 302"/>
                    <a:gd name="T19" fmla="*/ 216 h 317"/>
                    <a:gd name="T20" fmla="*/ 226 w 302"/>
                    <a:gd name="T21" fmla="*/ 216 h 317"/>
                    <a:gd name="T22" fmla="*/ 237 w 302"/>
                    <a:gd name="T23" fmla="*/ 212 h 317"/>
                    <a:gd name="T24" fmla="*/ 245 w 302"/>
                    <a:gd name="T25" fmla="*/ 214 h 317"/>
                    <a:gd name="T26" fmla="*/ 253 w 302"/>
                    <a:gd name="T27" fmla="*/ 216 h 317"/>
                    <a:gd name="T28" fmla="*/ 261 w 302"/>
                    <a:gd name="T29" fmla="*/ 219 h 317"/>
                    <a:gd name="T30" fmla="*/ 271 w 302"/>
                    <a:gd name="T31" fmla="*/ 224 h 317"/>
                    <a:gd name="T32" fmla="*/ 279 w 302"/>
                    <a:gd name="T33" fmla="*/ 231 h 317"/>
                    <a:gd name="T34" fmla="*/ 284 w 302"/>
                    <a:gd name="T35" fmla="*/ 239 h 317"/>
                    <a:gd name="T36" fmla="*/ 288 w 302"/>
                    <a:gd name="T37" fmla="*/ 251 h 317"/>
                    <a:gd name="T38" fmla="*/ 287 w 302"/>
                    <a:gd name="T39" fmla="*/ 262 h 317"/>
                    <a:gd name="T40" fmla="*/ 279 w 302"/>
                    <a:gd name="T41" fmla="*/ 264 h 317"/>
                    <a:gd name="T42" fmla="*/ 271 w 302"/>
                    <a:gd name="T43" fmla="*/ 261 h 317"/>
                    <a:gd name="T44" fmla="*/ 264 w 302"/>
                    <a:gd name="T45" fmla="*/ 251 h 317"/>
                    <a:gd name="T46" fmla="*/ 254 w 302"/>
                    <a:gd name="T47" fmla="*/ 246 h 317"/>
                    <a:gd name="T48" fmla="*/ 256 w 302"/>
                    <a:gd name="T49" fmla="*/ 256 h 317"/>
                    <a:gd name="T50" fmla="*/ 264 w 302"/>
                    <a:gd name="T51" fmla="*/ 267 h 317"/>
                    <a:gd name="T52" fmla="*/ 271 w 302"/>
                    <a:gd name="T53" fmla="*/ 279 h 317"/>
                    <a:gd name="T54" fmla="*/ 271 w 302"/>
                    <a:gd name="T55" fmla="*/ 291 h 317"/>
                    <a:gd name="T56" fmla="*/ 267 w 302"/>
                    <a:gd name="T57" fmla="*/ 302 h 317"/>
                    <a:gd name="T58" fmla="*/ 256 w 302"/>
                    <a:gd name="T59" fmla="*/ 299 h 317"/>
                    <a:gd name="T60" fmla="*/ 246 w 302"/>
                    <a:gd name="T61" fmla="*/ 289 h 317"/>
                    <a:gd name="T62" fmla="*/ 242 w 302"/>
                    <a:gd name="T63" fmla="*/ 279 h 317"/>
                    <a:gd name="T64" fmla="*/ 239 w 302"/>
                    <a:gd name="T65" fmla="*/ 269 h 317"/>
                    <a:gd name="T66" fmla="*/ 234 w 302"/>
                    <a:gd name="T67" fmla="*/ 276 h 317"/>
                    <a:gd name="T68" fmla="*/ 234 w 302"/>
                    <a:gd name="T69" fmla="*/ 286 h 317"/>
                    <a:gd name="T70" fmla="*/ 235 w 302"/>
                    <a:gd name="T71" fmla="*/ 296 h 317"/>
                    <a:gd name="T72" fmla="*/ 235 w 302"/>
                    <a:gd name="T73" fmla="*/ 309 h 317"/>
                    <a:gd name="T74" fmla="*/ 227 w 302"/>
                    <a:gd name="T75" fmla="*/ 317 h 317"/>
                    <a:gd name="T76" fmla="*/ 218 w 302"/>
                    <a:gd name="T77" fmla="*/ 316 h 317"/>
                    <a:gd name="T78" fmla="*/ 214 w 302"/>
                    <a:gd name="T79" fmla="*/ 304 h 317"/>
                    <a:gd name="T80" fmla="*/ 211 w 302"/>
                    <a:gd name="T81" fmla="*/ 294 h 317"/>
                    <a:gd name="T82" fmla="*/ 208 w 302"/>
                    <a:gd name="T83" fmla="*/ 282 h 317"/>
                    <a:gd name="T84" fmla="*/ 208 w 302"/>
                    <a:gd name="T85" fmla="*/ 272 h 317"/>
                    <a:gd name="T86" fmla="*/ 196 w 302"/>
                    <a:gd name="T87" fmla="*/ 246 h 317"/>
                    <a:gd name="T88" fmla="*/ 117 w 302"/>
                    <a:gd name="T89" fmla="*/ 216 h 317"/>
                    <a:gd name="T90" fmla="*/ 31 w 302"/>
                    <a:gd name="T91" fmla="*/ 201 h 317"/>
                    <a:gd name="T92" fmla="*/ 4 w 302"/>
                    <a:gd name="T93" fmla="*/ 186 h 317"/>
                    <a:gd name="T94" fmla="*/ 3 w 302"/>
                    <a:gd name="T95" fmla="*/ 142 h 317"/>
                    <a:gd name="T96" fmla="*/ 49 w 302"/>
                    <a:gd name="T97" fmla="*/ 74 h 317"/>
                    <a:gd name="T98" fmla="*/ 133 w 302"/>
                    <a:gd name="T99" fmla="*/ 24 h 317"/>
                    <a:gd name="T100" fmla="*/ 212 w 302"/>
                    <a:gd name="T101" fmla="*/ 2 h 31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2"/>
                    <a:gd name="T154" fmla="*/ 0 h 317"/>
                    <a:gd name="T155" fmla="*/ 302 w 302"/>
                    <a:gd name="T156" fmla="*/ 317 h 31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2" h="317">
                      <a:moveTo>
                        <a:pt x="231" y="2"/>
                      </a:moveTo>
                      <a:lnTo>
                        <a:pt x="279" y="0"/>
                      </a:lnTo>
                      <a:lnTo>
                        <a:pt x="298" y="11"/>
                      </a:lnTo>
                      <a:lnTo>
                        <a:pt x="302" y="31"/>
                      </a:lnTo>
                      <a:lnTo>
                        <a:pt x="283" y="52"/>
                      </a:lnTo>
                      <a:lnTo>
                        <a:pt x="258" y="64"/>
                      </a:lnTo>
                      <a:lnTo>
                        <a:pt x="233" y="64"/>
                      </a:lnTo>
                      <a:lnTo>
                        <a:pt x="204" y="54"/>
                      </a:lnTo>
                      <a:lnTo>
                        <a:pt x="170" y="51"/>
                      </a:lnTo>
                      <a:lnTo>
                        <a:pt x="135" y="59"/>
                      </a:lnTo>
                      <a:lnTo>
                        <a:pt x="94" y="81"/>
                      </a:lnTo>
                      <a:lnTo>
                        <a:pt x="64" y="109"/>
                      </a:lnTo>
                      <a:lnTo>
                        <a:pt x="45" y="137"/>
                      </a:lnTo>
                      <a:lnTo>
                        <a:pt x="44" y="157"/>
                      </a:lnTo>
                      <a:lnTo>
                        <a:pt x="54" y="166"/>
                      </a:lnTo>
                      <a:lnTo>
                        <a:pt x="93" y="174"/>
                      </a:lnTo>
                      <a:lnTo>
                        <a:pt x="140" y="194"/>
                      </a:lnTo>
                      <a:lnTo>
                        <a:pt x="171" y="212"/>
                      </a:lnTo>
                      <a:lnTo>
                        <a:pt x="199" y="217"/>
                      </a:lnTo>
                      <a:lnTo>
                        <a:pt x="216" y="216"/>
                      </a:lnTo>
                      <a:lnTo>
                        <a:pt x="222" y="216"/>
                      </a:lnTo>
                      <a:lnTo>
                        <a:pt x="226" y="216"/>
                      </a:lnTo>
                      <a:lnTo>
                        <a:pt x="231" y="214"/>
                      </a:lnTo>
                      <a:lnTo>
                        <a:pt x="237" y="212"/>
                      </a:lnTo>
                      <a:lnTo>
                        <a:pt x="241" y="214"/>
                      </a:lnTo>
                      <a:lnTo>
                        <a:pt x="245" y="214"/>
                      </a:lnTo>
                      <a:lnTo>
                        <a:pt x="249" y="216"/>
                      </a:lnTo>
                      <a:lnTo>
                        <a:pt x="253" y="216"/>
                      </a:lnTo>
                      <a:lnTo>
                        <a:pt x="257" y="217"/>
                      </a:lnTo>
                      <a:lnTo>
                        <a:pt x="261" y="219"/>
                      </a:lnTo>
                      <a:lnTo>
                        <a:pt x="267" y="221"/>
                      </a:lnTo>
                      <a:lnTo>
                        <a:pt x="271" y="224"/>
                      </a:lnTo>
                      <a:lnTo>
                        <a:pt x="275" y="226"/>
                      </a:lnTo>
                      <a:lnTo>
                        <a:pt x="279" y="231"/>
                      </a:lnTo>
                      <a:lnTo>
                        <a:pt x="283" y="234"/>
                      </a:lnTo>
                      <a:lnTo>
                        <a:pt x="284" y="239"/>
                      </a:lnTo>
                      <a:lnTo>
                        <a:pt x="287" y="246"/>
                      </a:lnTo>
                      <a:lnTo>
                        <a:pt x="288" y="251"/>
                      </a:lnTo>
                      <a:lnTo>
                        <a:pt x="290" y="257"/>
                      </a:lnTo>
                      <a:lnTo>
                        <a:pt x="287" y="262"/>
                      </a:lnTo>
                      <a:lnTo>
                        <a:pt x="283" y="262"/>
                      </a:lnTo>
                      <a:lnTo>
                        <a:pt x="279" y="264"/>
                      </a:lnTo>
                      <a:lnTo>
                        <a:pt x="275" y="264"/>
                      </a:lnTo>
                      <a:lnTo>
                        <a:pt x="271" y="261"/>
                      </a:lnTo>
                      <a:lnTo>
                        <a:pt x="267" y="256"/>
                      </a:lnTo>
                      <a:lnTo>
                        <a:pt x="264" y="251"/>
                      </a:lnTo>
                      <a:lnTo>
                        <a:pt x="258" y="246"/>
                      </a:lnTo>
                      <a:lnTo>
                        <a:pt x="254" y="246"/>
                      </a:lnTo>
                      <a:lnTo>
                        <a:pt x="253" y="251"/>
                      </a:lnTo>
                      <a:lnTo>
                        <a:pt x="256" y="256"/>
                      </a:lnTo>
                      <a:lnTo>
                        <a:pt x="260" y="259"/>
                      </a:lnTo>
                      <a:lnTo>
                        <a:pt x="264" y="267"/>
                      </a:lnTo>
                      <a:lnTo>
                        <a:pt x="268" y="272"/>
                      </a:lnTo>
                      <a:lnTo>
                        <a:pt x="271" y="279"/>
                      </a:lnTo>
                      <a:lnTo>
                        <a:pt x="272" y="284"/>
                      </a:lnTo>
                      <a:lnTo>
                        <a:pt x="271" y="291"/>
                      </a:lnTo>
                      <a:lnTo>
                        <a:pt x="269" y="296"/>
                      </a:lnTo>
                      <a:lnTo>
                        <a:pt x="267" y="302"/>
                      </a:lnTo>
                      <a:lnTo>
                        <a:pt x="261" y="302"/>
                      </a:lnTo>
                      <a:lnTo>
                        <a:pt x="256" y="299"/>
                      </a:lnTo>
                      <a:lnTo>
                        <a:pt x="250" y="294"/>
                      </a:lnTo>
                      <a:lnTo>
                        <a:pt x="246" y="289"/>
                      </a:lnTo>
                      <a:lnTo>
                        <a:pt x="244" y="284"/>
                      </a:lnTo>
                      <a:lnTo>
                        <a:pt x="242" y="279"/>
                      </a:lnTo>
                      <a:lnTo>
                        <a:pt x="239" y="274"/>
                      </a:lnTo>
                      <a:lnTo>
                        <a:pt x="239" y="269"/>
                      </a:lnTo>
                      <a:lnTo>
                        <a:pt x="235" y="271"/>
                      </a:lnTo>
                      <a:lnTo>
                        <a:pt x="234" y="276"/>
                      </a:lnTo>
                      <a:lnTo>
                        <a:pt x="234" y="281"/>
                      </a:lnTo>
                      <a:lnTo>
                        <a:pt x="234" y="286"/>
                      </a:lnTo>
                      <a:lnTo>
                        <a:pt x="235" y="291"/>
                      </a:lnTo>
                      <a:lnTo>
                        <a:pt x="235" y="296"/>
                      </a:lnTo>
                      <a:lnTo>
                        <a:pt x="235" y="302"/>
                      </a:lnTo>
                      <a:lnTo>
                        <a:pt x="235" y="309"/>
                      </a:lnTo>
                      <a:lnTo>
                        <a:pt x="231" y="314"/>
                      </a:lnTo>
                      <a:lnTo>
                        <a:pt x="227" y="317"/>
                      </a:lnTo>
                      <a:lnTo>
                        <a:pt x="223" y="317"/>
                      </a:lnTo>
                      <a:lnTo>
                        <a:pt x="218" y="316"/>
                      </a:lnTo>
                      <a:lnTo>
                        <a:pt x="215" y="309"/>
                      </a:lnTo>
                      <a:lnTo>
                        <a:pt x="214" y="304"/>
                      </a:lnTo>
                      <a:lnTo>
                        <a:pt x="212" y="299"/>
                      </a:lnTo>
                      <a:lnTo>
                        <a:pt x="211" y="294"/>
                      </a:lnTo>
                      <a:lnTo>
                        <a:pt x="208" y="287"/>
                      </a:lnTo>
                      <a:lnTo>
                        <a:pt x="208" y="282"/>
                      </a:lnTo>
                      <a:lnTo>
                        <a:pt x="208" y="277"/>
                      </a:lnTo>
                      <a:lnTo>
                        <a:pt x="208" y="272"/>
                      </a:lnTo>
                      <a:lnTo>
                        <a:pt x="208" y="267"/>
                      </a:lnTo>
                      <a:lnTo>
                        <a:pt x="196" y="246"/>
                      </a:lnTo>
                      <a:lnTo>
                        <a:pt x="163" y="237"/>
                      </a:lnTo>
                      <a:lnTo>
                        <a:pt x="117" y="216"/>
                      </a:lnTo>
                      <a:lnTo>
                        <a:pt x="69" y="202"/>
                      </a:lnTo>
                      <a:lnTo>
                        <a:pt x="31" y="201"/>
                      </a:lnTo>
                      <a:lnTo>
                        <a:pt x="8" y="194"/>
                      </a:lnTo>
                      <a:lnTo>
                        <a:pt x="4" y="186"/>
                      </a:lnTo>
                      <a:lnTo>
                        <a:pt x="0" y="171"/>
                      </a:lnTo>
                      <a:lnTo>
                        <a:pt x="3" y="142"/>
                      </a:lnTo>
                      <a:lnTo>
                        <a:pt x="22" y="104"/>
                      </a:lnTo>
                      <a:lnTo>
                        <a:pt x="49" y="74"/>
                      </a:lnTo>
                      <a:lnTo>
                        <a:pt x="86" y="44"/>
                      </a:lnTo>
                      <a:lnTo>
                        <a:pt x="133" y="24"/>
                      </a:lnTo>
                      <a:lnTo>
                        <a:pt x="181" y="11"/>
                      </a:lnTo>
                      <a:lnTo>
                        <a:pt x="212" y="2"/>
                      </a:lnTo>
                      <a:lnTo>
                        <a:pt x="231" y="2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Freeform 188"/>
                <p:cNvSpPr>
                  <a:spLocks/>
                </p:cNvSpPr>
                <p:nvPr/>
              </p:nvSpPr>
              <p:spPr bwMode="auto">
                <a:xfrm>
                  <a:off x="2500" y="2217"/>
                  <a:ext cx="330" cy="406"/>
                </a:xfrm>
                <a:custGeom>
                  <a:avLst/>
                  <a:gdLst>
                    <a:gd name="T0" fmla="*/ 60 w 330"/>
                    <a:gd name="T1" fmla="*/ 9 h 406"/>
                    <a:gd name="T2" fmla="*/ 97 w 330"/>
                    <a:gd name="T3" fmla="*/ 65 h 406"/>
                    <a:gd name="T4" fmla="*/ 160 w 330"/>
                    <a:gd name="T5" fmla="*/ 187 h 406"/>
                    <a:gd name="T6" fmla="*/ 245 w 330"/>
                    <a:gd name="T7" fmla="*/ 279 h 406"/>
                    <a:gd name="T8" fmla="*/ 273 w 330"/>
                    <a:gd name="T9" fmla="*/ 301 h 406"/>
                    <a:gd name="T10" fmla="*/ 283 w 330"/>
                    <a:gd name="T11" fmla="*/ 304 h 406"/>
                    <a:gd name="T12" fmla="*/ 293 w 330"/>
                    <a:gd name="T13" fmla="*/ 304 h 406"/>
                    <a:gd name="T14" fmla="*/ 303 w 330"/>
                    <a:gd name="T15" fmla="*/ 307 h 406"/>
                    <a:gd name="T16" fmla="*/ 315 w 330"/>
                    <a:gd name="T17" fmla="*/ 316 h 406"/>
                    <a:gd name="T18" fmla="*/ 323 w 330"/>
                    <a:gd name="T19" fmla="*/ 326 h 406"/>
                    <a:gd name="T20" fmla="*/ 327 w 330"/>
                    <a:gd name="T21" fmla="*/ 337 h 406"/>
                    <a:gd name="T22" fmla="*/ 330 w 330"/>
                    <a:gd name="T23" fmla="*/ 347 h 406"/>
                    <a:gd name="T24" fmla="*/ 328 w 330"/>
                    <a:gd name="T25" fmla="*/ 357 h 406"/>
                    <a:gd name="T26" fmla="*/ 320 w 330"/>
                    <a:gd name="T27" fmla="*/ 366 h 406"/>
                    <a:gd name="T28" fmla="*/ 310 w 330"/>
                    <a:gd name="T29" fmla="*/ 366 h 406"/>
                    <a:gd name="T30" fmla="*/ 298 w 330"/>
                    <a:gd name="T31" fmla="*/ 359 h 406"/>
                    <a:gd name="T32" fmla="*/ 297 w 330"/>
                    <a:gd name="T33" fmla="*/ 349 h 406"/>
                    <a:gd name="T34" fmla="*/ 295 w 330"/>
                    <a:gd name="T35" fmla="*/ 339 h 406"/>
                    <a:gd name="T36" fmla="*/ 288 w 330"/>
                    <a:gd name="T37" fmla="*/ 331 h 406"/>
                    <a:gd name="T38" fmla="*/ 277 w 330"/>
                    <a:gd name="T39" fmla="*/ 331 h 406"/>
                    <a:gd name="T40" fmla="*/ 270 w 330"/>
                    <a:gd name="T41" fmla="*/ 341 h 406"/>
                    <a:gd name="T42" fmla="*/ 267 w 330"/>
                    <a:gd name="T43" fmla="*/ 351 h 406"/>
                    <a:gd name="T44" fmla="*/ 273 w 330"/>
                    <a:gd name="T45" fmla="*/ 361 h 406"/>
                    <a:gd name="T46" fmla="*/ 288 w 330"/>
                    <a:gd name="T47" fmla="*/ 367 h 406"/>
                    <a:gd name="T48" fmla="*/ 300 w 330"/>
                    <a:gd name="T49" fmla="*/ 372 h 406"/>
                    <a:gd name="T50" fmla="*/ 310 w 330"/>
                    <a:gd name="T51" fmla="*/ 377 h 406"/>
                    <a:gd name="T52" fmla="*/ 313 w 330"/>
                    <a:gd name="T53" fmla="*/ 387 h 406"/>
                    <a:gd name="T54" fmla="*/ 310 w 330"/>
                    <a:gd name="T55" fmla="*/ 397 h 406"/>
                    <a:gd name="T56" fmla="*/ 302 w 330"/>
                    <a:gd name="T57" fmla="*/ 404 h 406"/>
                    <a:gd name="T58" fmla="*/ 287 w 330"/>
                    <a:gd name="T59" fmla="*/ 406 h 406"/>
                    <a:gd name="T60" fmla="*/ 275 w 330"/>
                    <a:gd name="T61" fmla="*/ 404 h 406"/>
                    <a:gd name="T62" fmla="*/ 263 w 330"/>
                    <a:gd name="T63" fmla="*/ 399 h 406"/>
                    <a:gd name="T64" fmla="*/ 253 w 330"/>
                    <a:gd name="T65" fmla="*/ 391 h 406"/>
                    <a:gd name="T66" fmla="*/ 243 w 330"/>
                    <a:gd name="T67" fmla="*/ 386 h 406"/>
                    <a:gd name="T68" fmla="*/ 230 w 330"/>
                    <a:gd name="T69" fmla="*/ 317 h 406"/>
                    <a:gd name="T70" fmla="*/ 175 w 330"/>
                    <a:gd name="T71" fmla="*/ 247 h 406"/>
                    <a:gd name="T72" fmla="*/ 115 w 330"/>
                    <a:gd name="T73" fmla="*/ 184 h 406"/>
                    <a:gd name="T74" fmla="*/ 65 w 330"/>
                    <a:gd name="T75" fmla="*/ 107 h 406"/>
                    <a:gd name="T76" fmla="*/ 10 w 330"/>
                    <a:gd name="T77" fmla="*/ 65 h 406"/>
                    <a:gd name="T78" fmla="*/ 2 w 330"/>
                    <a:gd name="T79" fmla="*/ 20 h 406"/>
                    <a:gd name="T80" fmla="*/ 35 w 330"/>
                    <a:gd name="T81" fmla="*/ 0 h 4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0"/>
                    <a:gd name="T124" fmla="*/ 0 h 406"/>
                    <a:gd name="T125" fmla="*/ 330 w 330"/>
                    <a:gd name="T126" fmla="*/ 406 h 40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0" h="406">
                      <a:moveTo>
                        <a:pt x="35" y="0"/>
                      </a:moveTo>
                      <a:lnTo>
                        <a:pt x="60" y="9"/>
                      </a:lnTo>
                      <a:lnTo>
                        <a:pt x="75" y="27"/>
                      </a:lnTo>
                      <a:lnTo>
                        <a:pt x="97" y="65"/>
                      </a:lnTo>
                      <a:lnTo>
                        <a:pt x="125" y="127"/>
                      </a:lnTo>
                      <a:lnTo>
                        <a:pt x="160" y="187"/>
                      </a:lnTo>
                      <a:lnTo>
                        <a:pt x="210" y="244"/>
                      </a:lnTo>
                      <a:lnTo>
                        <a:pt x="245" y="279"/>
                      </a:lnTo>
                      <a:lnTo>
                        <a:pt x="268" y="301"/>
                      </a:lnTo>
                      <a:lnTo>
                        <a:pt x="273" y="301"/>
                      </a:lnTo>
                      <a:lnTo>
                        <a:pt x="278" y="302"/>
                      </a:lnTo>
                      <a:lnTo>
                        <a:pt x="283" y="304"/>
                      </a:lnTo>
                      <a:lnTo>
                        <a:pt x="288" y="304"/>
                      </a:lnTo>
                      <a:lnTo>
                        <a:pt x="293" y="304"/>
                      </a:lnTo>
                      <a:lnTo>
                        <a:pt x="298" y="306"/>
                      </a:lnTo>
                      <a:lnTo>
                        <a:pt x="303" y="307"/>
                      </a:lnTo>
                      <a:lnTo>
                        <a:pt x="310" y="311"/>
                      </a:lnTo>
                      <a:lnTo>
                        <a:pt x="315" y="316"/>
                      </a:lnTo>
                      <a:lnTo>
                        <a:pt x="320" y="321"/>
                      </a:lnTo>
                      <a:lnTo>
                        <a:pt x="323" y="326"/>
                      </a:lnTo>
                      <a:lnTo>
                        <a:pt x="327" y="332"/>
                      </a:lnTo>
                      <a:lnTo>
                        <a:pt x="327" y="337"/>
                      </a:lnTo>
                      <a:lnTo>
                        <a:pt x="330" y="342"/>
                      </a:lnTo>
                      <a:lnTo>
                        <a:pt x="330" y="347"/>
                      </a:lnTo>
                      <a:lnTo>
                        <a:pt x="330" y="352"/>
                      </a:lnTo>
                      <a:lnTo>
                        <a:pt x="328" y="357"/>
                      </a:lnTo>
                      <a:lnTo>
                        <a:pt x="325" y="362"/>
                      </a:lnTo>
                      <a:lnTo>
                        <a:pt x="320" y="366"/>
                      </a:lnTo>
                      <a:lnTo>
                        <a:pt x="315" y="366"/>
                      </a:lnTo>
                      <a:lnTo>
                        <a:pt x="310" y="366"/>
                      </a:lnTo>
                      <a:lnTo>
                        <a:pt x="303" y="364"/>
                      </a:lnTo>
                      <a:lnTo>
                        <a:pt x="298" y="359"/>
                      </a:lnTo>
                      <a:lnTo>
                        <a:pt x="297" y="354"/>
                      </a:lnTo>
                      <a:lnTo>
                        <a:pt x="297" y="349"/>
                      </a:lnTo>
                      <a:lnTo>
                        <a:pt x="297" y="344"/>
                      </a:lnTo>
                      <a:lnTo>
                        <a:pt x="295" y="339"/>
                      </a:lnTo>
                      <a:lnTo>
                        <a:pt x="293" y="334"/>
                      </a:lnTo>
                      <a:lnTo>
                        <a:pt x="288" y="331"/>
                      </a:lnTo>
                      <a:lnTo>
                        <a:pt x="283" y="331"/>
                      </a:lnTo>
                      <a:lnTo>
                        <a:pt x="277" y="331"/>
                      </a:lnTo>
                      <a:lnTo>
                        <a:pt x="270" y="336"/>
                      </a:lnTo>
                      <a:lnTo>
                        <a:pt x="270" y="341"/>
                      </a:lnTo>
                      <a:lnTo>
                        <a:pt x="267" y="346"/>
                      </a:lnTo>
                      <a:lnTo>
                        <a:pt x="267" y="351"/>
                      </a:lnTo>
                      <a:lnTo>
                        <a:pt x="270" y="356"/>
                      </a:lnTo>
                      <a:lnTo>
                        <a:pt x="273" y="361"/>
                      </a:lnTo>
                      <a:lnTo>
                        <a:pt x="280" y="362"/>
                      </a:lnTo>
                      <a:lnTo>
                        <a:pt x="288" y="367"/>
                      </a:lnTo>
                      <a:lnTo>
                        <a:pt x="293" y="371"/>
                      </a:lnTo>
                      <a:lnTo>
                        <a:pt x="300" y="372"/>
                      </a:lnTo>
                      <a:lnTo>
                        <a:pt x="305" y="374"/>
                      </a:lnTo>
                      <a:lnTo>
                        <a:pt x="310" y="377"/>
                      </a:lnTo>
                      <a:lnTo>
                        <a:pt x="313" y="382"/>
                      </a:lnTo>
                      <a:lnTo>
                        <a:pt x="313" y="387"/>
                      </a:lnTo>
                      <a:lnTo>
                        <a:pt x="312" y="392"/>
                      </a:lnTo>
                      <a:lnTo>
                        <a:pt x="310" y="397"/>
                      </a:lnTo>
                      <a:lnTo>
                        <a:pt x="307" y="402"/>
                      </a:lnTo>
                      <a:lnTo>
                        <a:pt x="302" y="404"/>
                      </a:lnTo>
                      <a:lnTo>
                        <a:pt x="293" y="404"/>
                      </a:lnTo>
                      <a:lnTo>
                        <a:pt x="287" y="406"/>
                      </a:lnTo>
                      <a:lnTo>
                        <a:pt x="280" y="406"/>
                      </a:lnTo>
                      <a:lnTo>
                        <a:pt x="275" y="404"/>
                      </a:lnTo>
                      <a:lnTo>
                        <a:pt x="270" y="401"/>
                      </a:lnTo>
                      <a:lnTo>
                        <a:pt x="263" y="399"/>
                      </a:lnTo>
                      <a:lnTo>
                        <a:pt x="258" y="396"/>
                      </a:lnTo>
                      <a:lnTo>
                        <a:pt x="253" y="391"/>
                      </a:lnTo>
                      <a:lnTo>
                        <a:pt x="248" y="389"/>
                      </a:lnTo>
                      <a:lnTo>
                        <a:pt x="243" y="386"/>
                      </a:lnTo>
                      <a:lnTo>
                        <a:pt x="233" y="362"/>
                      </a:lnTo>
                      <a:lnTo>
                        <a:pt x="230" y="317"/>
                      </a:lnTo>
                      <a:lnTo>
                        <a:pt x="217" y="291"/>
                      </a:lnTo>
                      <a:lnTo>
                        <a:pt x="175" y="247"/>
                      </a:lnTo>
                      <a:lnTo>
                        <a:pt x="140" y="219"/>
                      </a:lnTo>
                      <a:lnTo>
                        <a:pt x="115" y="184"/>
                      </a:lnTo>
                      <a:lnTo>
                        <a:pt x="90" y="140"/>
                      </a:lnTo>
                      <a:lnTo>
                        <a:pt x="65" y="107"/>
                      </a:lnTo>
                      <a:lnTo>
                        <a:pt x="37" y="84"/>
                      </a:lnTo>
                      <a:lnTo>
                        <a:pt x="10" y="65"/>
                      </a:lnTo>
                      <a:lnTo>
                        <a:pt x="0" y="46"/>
                      </a:lnTo>
                      <a:lnTo>
                        <a:pt x="2" y="20"/>
                      </a:lnTo>
                      <a:lnTo>
                        <a:pt x="17" y="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Freeform 189"/>
                <p:cNvSpPr>
                  <a:spLocks/>
                </p:cNvSpPr>
                <p:nvPr/>
              </p:nvSpPr>
              <p:spPr bwMode="auto">
                <a:xfrm>
                  <a:off x="2452" y="1935"/>
                  <a:ext cx="278" cy="248"/>
                </a:xfrm>
                <a:custGeom>
                  <a:avLst/>
                  <a:gdLst>
                    <a:gd name="T0" fmla="*/ 209 w 278"/>
                    <a:gd name="T1" fmla="*/ 93 h 248"/>
                    <a:gd name="T2" fmla="*/ 204 w 278"/>
                    <a:gd name="T3" fmla="*/ 62 h 248"/>
                    <a:gd name="T4" fmla="*/ 194 w 278"/>
                    <a:gd name="T5" fmla="*/ 37 h 248"/>
                    <a:gd name="T6" fmla="*/ 174 w 278"/>
                    <a:gd name="T7" fmla="*/ 15 h 248"/>
                    <a:gd name="T8" fmla="*/ 151 w 278"/>
                    <a:gd name="T9" fmla="*/ 3 h 248"/>
                    <a:gd name="T10" fmla="*/ 124 w 278"/>
                    <a:gd name="T11" fmla="*/ 0 h 248"/>
                    <a:gd name="T12" fmla="*/ 97 w 278"/>
                    <a:gd name="T13" fmla="*/ 0 h 248"/>
                    <a:gd name="T14" fmla="*/ 67 w 278"/>
                    <a:gd name="T15" fmla="*/ 12 h 248"/>
                    <a:gd name="T16" fmla="*/ 44 w 278"/>
                    <a:gd name="T17" fmla="*/ 33 h 248"/>
                    <a:gd name="T18" fmla="*/ 24 w 278"/>
                    <a:gd name="T19" fmla="*/ 65 h 248"/>
                    <a:gd name="T20" fmla="*/ 9 w 278"/>
                    <a:gd name="T21" fmla="*/ 100 h 248"/>
                    <a:gd name="T22" fmla="*/ 0 w 278"/>
                    <a:gd name="T23" fmla="*/ 133 h 248"/>
                    <a:gd name="T24" fmla="*/ 0 w 278"/>
                    <a:gd name="T25" fmla="*/ 170 h 248"/>
                    <a:gd name="T26" fmla="*/ 7 w 278"/>
                    <a:gd name="T27" fmla="*/ 200 h 248"/>
                    <a:gd name="T28" fmla="*/ 24 w 278"/>
                    <a:gd name="T29" fmla="*/ 221 h 248"/>
                    <a:gd name="T30" fmla="*/ 44 w 278"/>
                    <a:gd name="T31" fmla="*/ 236 h 248"/>
                    <a:gd name="T32" fmla="*/ 67 w 278"/>
                    <a:gd name="T33" fmla="*/ 246 h 248"/>
                    <a:gd name="T34" fmla="*/ 97 w 278"/>
                    <a:gd name="T35" fmla="*/ 248 h 248"/>
                    <a:gd name="T36" fmla="*/ 124 w 278"/>
                    <a:gd name="T37" fmla="*/ 243 h 248"/>
                    <a:gd name="T38" fmla="*/ 144 w 278"/>
                    <a:gd name="T39" fmla="*/ 235 h 248"/>
                    <a:gd name="T40" fmla="*/ 167 w 278"/>
                    <a:gd name="T41" fmla="*/ 213 h 248"/>
                    <a:gd name="T42" fmla="*/ 184 w 278"/>
                    <a:gd name="T43" fmla="*/ 190 h 248"/>
                    <a:gd name="T44" fmla="*/ 194 w 278"/>
                    <a:gd name="T45" fmla="*/ 170 h 248"/>
                    <a:gd name="T46" fmla="*/ 222 w 278"/>
                    <a:gd name="T47" fmla="*/ 191 h 248"/>
                    <a:gd name="T48" fmla="*/ 259 w 278"/>
                    <a:gd name="T49" fmla="*/ 205 h 248"/>
                    <a:gd name="T50" fmla="*/ 272 w 278"/>
                    <a:gd name="T51" fmla="*/ 203 h 248"/>
                    <a:gd name="T52" fmla="*/ 278 w 278"/>
                    <a:gd name="T53" fmla="*/ 193 h 248"/>
                    <a:gd name="T54" fmla="*/ 278 w 278"/>
                    <a:gd name="T55" fmla="*/ 181 h 248"/>
                    <a:gd name="T56" fmla="*/ 264 w 278"/>
                    <a:gd name="T57" fmla="*/ 170 h 248"/>
                    <a:gd name="T58" fmla="*/ 237 w 278"/>
                    <a:gd name="T59" fmla="*/ 163 h 248"/>
                    <a:gd name="T60" fmla="*/ 211 w 278"/>
                    <a:gd name="T61" fmla="*/ 150 h 248"/>
                    <a:gd name="T62" fmla="*/ 204 w 278"/>
                    <a:gd name="T63" fmla="*/ 141 h 248"/>
                    <a:gd name="T64" fmla="*/ 207 w 278"/>
                    <a:gd name="T65" fmla="*/ 112 h 248"/>
                    <a:gd name="T66" fmla="*/ 209 w 278"/>
                    <a:gd name="T67" fmla="*/ 93 h 2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8"/>
                    <a:gd name="T103" fmla="*/ 0 h 248"/>
                    <a:gd name="T104" fmla="*/ 278 w 278"/>
                    <a:gd name="T105" fmla="*/ 248 h 2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8" h="248">
                      <a:moveTo>
                        <a:pt x="209" y="93"/>
                      </a:moveTo>
                      <a:lnTo>
                        <a:pt x="204" y="62"/>
                      </a:lnTo>
                      <a:lnTo>
                        <a:pt x="194" y="37"/>
                      </a:lnTo>
                      <a:lnTo>
                        <a:pt x="174" y="15"/>
                      </a:lnTo>
                      <a:lnTo>
                        <a:pt x="151" y="3"/>
                      </a:lnTo>
                      <a:lnTo>
                        <a:pt x="124" y="0"/>
                      </a:lnTo>
                      <a:lnTo>
                        <a:pt x="97" y="0"/>
                      </a:lnTo>
                      <a:lnTo>
                        <a:pt x="67" y="12"/>
                      </a:lnTo>
                      <a:lnTo>
                        <a:pt x="44" y="33"/>
                      </a:lnTo>
                      <a:lnTo>
                        <a:pt x="24" y="65"/>
                      </a:lnTo>
                      <a:lnTo>
                        <a:pt x="9" y="100"/>
                      </a:lnTo>
                      <a:lnTo>
                        <a:pt x="0" y="133"/>
                      </a:lnTo>
                      <a:lnTo>
                        <a:pt x="0" y="170"/>
                      </a:lnTo>
                      <a:lnTo>
                        <a:pt x="7" y="200"/>
                      </a:lnTo>
                      <a:lnTo>
                        <a:pt x="24" y="221"/>
                      </a:lnTo>
                      <a:lnTo>
                        <a:pt x="44" y="236"/>
                      </a:lnTo>
                      <a:lnTo>
                        <a:pt x="67" y="246"/>
                      </a:lnTo>
                      <a:lnTo>
                        <a:pt x="97" y="248"/>
                      </a:lnTo>
                      <a:lnTo>
                        <a:pt x="124" y="243"/>
                      </a:lnTo>
                      <a:lnTo>
                        <a:pt x="144" y="235"/>
                      </a:lnTo>
                      <a:lnTo>
                        <a:pt x="167" y="213"/>
                      </a:lnTo>
                      <a:lnTo>
                        <a:pt x="184" y="190"/>
                      </a:lnTo>
                      <a:lnTo>
                        <a:pt x="194" y="170"/>
                      </a:lnTo>
                      <a:lnTo>
                        <a:pt x="222" y="191"/>
                      </a:lnTo>
                      <a:lnTo>
                        <a:pt x="259" y="205"/>
                      </a:lnTo>
                      <a:lnTo>
                        <a:pt x="272" y="203"/>
                      </a:lnTo>
                      <a:lnTo>
                        <a:pt x="278" y="193"/>
                      </a:lnTo>
                      <a:lnTo>
                        <a:pt x="278" y="181"/>
                      </a:lnTo>
                      <a:lnTo>
                        <a:pt x="264" y="170"/>
                      </a:lnTo>
                      <a:lnTo>
                        <a:pt x="237" y="163"/>
                      </a:lnTo>
                      <a:lnTo>
                        <a:pt x="211" y="150"/>
                      </a:lnTo>
                      <a:lnTo>
                        <a:pt x="204" y="141"/>
                      </a:lnTo>
                      <a:lnTo>
                        <a:pt x="207" y="112"/>
                      </a:lnTo>
                      <a:lnTo>
                        <a:pt x="209" y="93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70" name="Freeform 190"/>
              <p:cNvSpPr>
                <a:spLocks/>
              </p:cNvSpPr>
              <p:nvPr/>
            </p:nvSpPr>
            <p:spPr bwMode="auto">
              <a:xfrm>
                <a:off x="1335" y="2050"/>
                <a:ext cx="193" cy="358"/>
              </a:xfrm>
              <a:custGeom>
                <a:avLst/>
                <a:gdLst>
                  <a:gd name="T0" fmla="*/ 1 w 306"/>
                  <a:gd name="T1" fmla="*/ 1 h 523"/>
                  <a:gd name="T2" fmla="*/ 1 w 306"/>
                  <a:gd name="T3" fmla="*/ 0 h 523"/>
                  <a:gd name="T4" fmla="*/ 1 w 306"/>
                  <a:gd name="T5" fmla="*/ 1 h 523"/>
                  <a:gd name="T6" fmla="*/ 1 w 306"/>
                  <a:gd name="T7" fmla="*/ 1 h 523"/>
                  <a:gd name="T8" fmla="*/ 1 w 306"/>
                  <a:gd name="T9" fmla="*/ 1 h 523"/>
                  <a:gd name="T10" fmla="*/ 1 w 306"/>
                  <a:gd name="T11" fmla="*/ 1 h 523"/>
                  <a:gd name="T12" fmla="*/ 1 w 306"/>
                  <a:gd name="T13" fmla="*/ 1 h 523"/>
                  <a:gd name="T14" fmla="*/ 1 w 306"/>
                  <a:gd name="T15" fmla="*/ 1 h 523"/>
                  <a:gd name="T16" fmla="*/ 1 w 306"/>
                  <a:gd name="T17" fmla="*/ 1 h 523"/>
                  <a:gd name="T18" fmla="*/ 1 w 306"/>
                  <a:gd name="T19" fmla="*/ 1 h 523"/>
                  <a:gd name="T20" fmla="*/ 1 w 306"/>
                  <a:gd name="T21" fmla="*/ 1 h 523"/>
                  <a:gd name="T22" fmla="*/ 1 w 306"/>
                  <a:gd name="T23" fmla="*/ 1 h 523"/>
                  <a:gd name="T24" fmla="*/ 1 w 306"/>
                  <a:gd name="T25" fmla="*/ 1 h 523"/>
                  <a:gd name="T26" fmla="*/ 1 w 306"/>
                  <a:gd name="T27" fmla="*/ 1 h 523"/>
                  <a:gd name="T28" fmla="*/ 1 w 306"/>
                  <a:gd name="T29" fmla="*/ 1 h 523"/>
                  <a:gd name="T30" fmla="*/ 1 w 306"/>
                  <a:gd name="T31" fmla="*/ 1 h 523"/>
                  <a:gd name="T32" fmla="*/ 1 w 306"/>
                  <a:gd name="T33" fmla="*/ 1 h 523"/>
                  <a:gd name="T34" fmla="*/ 1 w 306"/>
                  <a:gd name="T35" fmla="*/ 1 h 523"/>
                  <a:gd name="T36" fmla="*/ 1 w 306"/>
                  <a:gd name="T37" fmla="*/ 1 h 523"/>
                  <a:gd name="T38" fmla="*/ 1 w 306"/>
                  <a:gd name="T39" fmla="*/ 1 h 523"/>
                  <a:gd name="T40" fmla="*/ 1 w 306"/>
                  <a:gd name="T41" fmla="*/ 1 h 523"/>
                  <a:gd name="T42" fmla="*/ 1 w 306"/>
                  <a:gd name="T43" fmla="*/ 1 h 523"/>
                  <a:gd name="T44" fmla="*/ 1 w 306"/>
                  <a:gd name="T45" fmla="*/ 1 h 523"/>
                  <a:gd name="T46" fmla="*/ 1 w 306"/>
                  <a:gd name="T47" fmla="*/ 1 h 523"/>
                  <a:gd name="T48" fmla="*/ 1 w 306"/>
                  <a:gd name="T49" fmla="*/ 1 h 523"/>
                  <a:gd name="T50" fmla="*/ 1 w 306"/>
                  <a:gd name="T51" fmla="*/ 1 h 523"/>
                  <a:gd name="T52" fmla="*/ 1 w 306"/>
                  <a:gd name="T53" fmla="*/ 1 h 523"/>
                  <a:gd name="T54" fmla="*/ 1 w 306"/>
                  <a:gd name="T55" fmla="*/ 1 h 523"/>
                  <a:gd name="T56" fmla="*/ 0 w 306"/>
                  <a:gd name="T57" fmla="*/ 1 h 523"/>
                  <a:gd name="T58" fmla="*/ 0 w 306"/>
                  <a:gd name="T59" fmla="*/ 1 h 523"/>
                  <a:gd name="T60" fmla="*/ 1 w 306"/>
                  <a:gd name="T61" fmla="*/ 1 h 523"/>
                  <a:gd name="T62" fmla="*/ 1 w 306"/>
                  <a:gd name="T63" fmla="*/ 1 h 523"/>
                  <a:gd name="T64" fmla="*/ 1 w 306"/>
                  <a:gd name="T65" fmla="*/ 1 h 523"/>
                  <a:gd name="T66" fmla="*/ 1 w 306"/>
                  <a:gd name="T67" fmla="*/ 1 h 523"/>
                  <a:gd name="T68" fmla="*/ 1 w 306"/>
                  <a:gd name="T69" fmla="*/ 1 h 523"/>
                  <a:gd name="T70" fmla="*/ 1 w 306"/>
                  <a:gd name="T71" fmla="*/ 1 h 523"/>
                  <a:gd name="T72" fmla="*/ 1 w 306"/>
                  <a:gd name="T73" fmla="*/ 1 h 523"/>
                  <a:gd name="T74" fmla="*/ 1 w 306"/>
                  <a:gd name="T75" fmla="*/ 1 h 523"/>
                  <a:gd name="T76" fmla="*/ 1 w 306"/>
                  <a:gd name="T77" fmla="*/ 1 h 523"/>
                  <a:gd name="T78" fmla="*/ 1 w 306"/>
                  <a:gd name="T79" fmla="*/ 1 h 523"/>
                  <a:gd name="T80" fmla="*/ 1 w 306"/>
                  <a:gd name="T81" fmla="*/ 1 h 523"/>
                  <a:gd name="T82" fmla="*/ 1 w 306"/>
                  <a:gd name="T83" fmla="*/ 1 h 523"/>
                  <a:gd name="T84" fmla="*/ 1 w 306"/>
                  <a:gd name="T85" fmla="*/ 1 h 523"/>
                  <a:gd name="T86" fmla="*/ 1 w 306"/>
                  <a:gd name="T87" fmla="*/ 1 h 523"/>
                  <a:gd name="T88" fmla="*/ 1 w 306"/>
                  <a:gd name="T89" fmla="*/ 1 h 523"/>
                  <a:gd name="T90" fmla="*/ 1 w 306"/>
                  <a:gd name="T91" fmla="*/ 1 h 523"/>
                  <a:gd name="T92" fmla="*/ 1 w 306"/>
                  <a:gd name="T93" fmla="*/ 1 h 5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523"/>
                  <a:gd name="T143" fmla="*/ 306 w 306"/>
                  <a:gd name="T144" fmla="*/ 523 h 5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523">
                    <a:moveTo>
                      <a:pt x="106" y="11"/>
                    </a:moveTo>
                    <a:lnTo>
                      <a:pt x="132" y="0"/>
                    </a:lnTo>
                    <a:lnTo>
                      <a:pt x="160" y="4"/>
                    </a:lnTo>
                    <a:lnTo>
                      <a:pt x="175" y="24"/>
                    </a:lnTo>
                    <a:lnTo>
                      <a:pt x="191" y="67"/>
                    </a:lnTo>
                    <a:lnTo>
                      <a:pt x="231" y="142"/>
                    </a:lnTo>
                    <a:lnTo>
                      <a:pt x="280" y="199"/>
                    </a:lnTo>
                    <a:lnTo>
                      <a:pt x="305" y="237"/>
                    </a:lnTo>
                    <a:lnTo>
                      <a:pt x="306" y="259"/>
                    </a:lnTo>
                    <a:lnTo>
                      <a:pt x="294" y="282"/>
                    </a:lnTo>
                    <a:lnTo>
                      <a:pt x="277" y="292"/>
                    </a:lnTo>
                    <a:lnTo>
                      <a:pt x="225" y="320"/>
                    </a:lnTo>
                    <a:lnTo>
                      <a:pt x="220" y="325"/>
                    </a:lnTo>
                    <a:lnTo>
                      <a:pt x="172" y="348"/>
                    </a:lnTo>
                    <a:lnTo>
                      <a:pt x="101" y="360"/>
                    </a:lnTo>
                    <a:lnTo>
                      <a:pt x="57" y="361"/>
                    </a:lnTo>
                    <a:lnTo>
                      <a:pt x="52" y="373"/>
                    </a:lnTo>
                    <a:lnTo>
                      <a:pt x="52" y="398"/>
                    </a:lnTo>
                    <a:lnTo>
                      <a:pt x="53" y="403"/>
                    </a:lnTo>
                    <a:lnTo>
                      <a:pt x="78" y="448"/>
                    </a:lnTo>
                    <a:lnTo>
                      <a:pt x="114" y="475"/>
                    </a:lnTo>
                    <a:lnTo>
                      <a:pt x="127" y="494"/>
                    </a:lnTo>
                    <a:lnTo>
                      <a:pt x="114" y="510"/>
                    </a:lnTo>
                    <a:lnTo>
                      <a:pt x="109" y="513"/>
                    </a:lnTo>
                    <a:lnTo>
                      <a:pt x="73" y="523"/>
                    </a:lnTo>
                    <a:lnTo>
                      <a:pt x="52" y="501"/>
                    </a:lnTo>
                    <a:lnTo>
                      <a:pt x="32" y="451"/>
                    </a:lnTo>
                    <a:lnTo>
                      <a:pt x="17" y="406"/>
                    </a:lnTo>
                    <a:lnTo>
                      <a:pt x="0" y="361"/>
                    </a:lnTo>
                    <a:lnTo>
                      <a:pt x="0" y="341"/>
                    </a:lnTo>
                    <a:lnTo>
                      <a:pt x="7" y="330"/>
                    </a:lnTo>
                    <a:lnTo>
                      <a:pt x="24" y="319"/>
                    </a:lnTo>
                    <a:lnTo>
                      <a:pt x="51" y="320"/>
                    </a:lnTo>
                    <a:lnTo>
                      <a:pt x="86" y="327"/>
                    </a:lnTo>
                    <a:lnTo>
                      <a:pt x="129" y="320"/>
                    </a:lnTo>
                    <a:lnTo>
                      <a:pt x="170" y="303"/>
                    </a:lnTo>
                    <a:lnTo>
                      <a:pt x="201" y="278"/>
                    </a:lnTo>
                    <a:lnTo>
                      <a:pt x="225" y="247"/>
                    </a:lnTo>
                    <a:lnTo>
                      <a:pt x="230" y="231"/>
                    </a:lnTo>
                    <a:lnTo>
                      <a:pt x="225" y="214"/>
                    </a:lnTo>
                    <a:lnTo>
                      <a:pt x="190" y="180"/>
                    </a:lnTo>
                    <a:lnTo>
                      <a:pt x="155" y="149"/>
                    </a:lnTo>
                    <a:lnTo>
                      <a:pt x="126" y="116"/>
                    </a:lnTo>
                    <a:lnTo>
                      <a:pt x="104" y="76"/>
                    </a:lnTo>
                    <a:lnTo>
                      <a:pt x="96" y="40"/>
                    </a:lnTo>
                    <a:lnTo>
                      <a:pt x="104" y="19"/>
                    </a:lnTo>
                    <a:lnTo>
                      <a:pt x="106" y="11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191"/>
              <p:cNvSpPr>
                <a:spLocks/>
              </p:cNvSpPr>
              <p:nvPr/>
            </p:nvSpPr>
            <p:spPr bwMode="auto">
              <a:xfrm>
                <a:off x="1392" y="2061"/>
                <a:ext cx="130" cy="391"/>
              </a:xfrm>
              <a:custGeom>
                <a:avLst/>
                <a:gdLst>
                  <a:gd name="T0" fmla="*/ 1 w 205"/>
                  <a:gd name="T1" fmla="*/ 1 h 572"/>
                  <a:gd name="T2" fmla="*/ 1 w 205"/>
                  <a:gd name="T3" fmla="*/ 1 h 572"/>
                  <a:gd name="T4" fmla="*/ 1 w 205"/>
                  <a:gd name="T5" fmla="*/ 0 h 572"/>
                  <a:gd name="T6" fmla="*/ 1 w 205"/>
                  <a:gd name="T7" fmla="*/ 1 h 572"/>
                  <a:gd name="T8" fmla="*/ 1 w 205"/>
                  <a:gd name="T9" fmla="*/ 1 h 572"/>
                  <a:gd name="T10" fmla="*/ 1 w 205"/>
                  <a:gd name="T11" fmla="*/ 1 h 572"/>
                  <a:gd name="T12" fmla="*/ 1 w 205"/>
                  <a:gd name="T13" fmla="*/ 1 h 572"/>
                  <a:gd name="T14" fmla="*/ 1 w 205"/>
                  <a:gd name="T15" fmla="*/ 1 h 572"/>
                  <a:gd name="T16" fmla="*/ 1 w 205"/>
                  <a:gd name="T17" fmla="*/ 1 h 572"/>
                  <a:gd name="T18" fmla="*/ 1 w 205"/>
                  <a:gd name="T19" fmla="*/ 1 h 572"/>
                  <a:gd name="T20" fmla="*/ 1 w 205"/>
                  <a:gd name="T21" fmla="*/ 1 h 572"/>
                  <a:gd name="T22" fmla="*/ 1 w 205"/>
                  <a:gd name="T23" fmla="*/ 1 h 572"/>
                  <a:gd name="T24" fmla="*/ 1 w 205"/>
                  <a:gd name="T25" fmla="*/ 1 h 572"/>
                  <a:gd name="T26" fmla="*/ 1 w 205"/>
                  <a:gd name="T27" fmla="*/ 1 h 572"/>
                  <a:gd name="T28" fmla="*/ 1 w 205"/>
                  <a:gd name="T29" fmla="*/ 1 h 572"/>
                  <a:gd name="T30" fmla="*/ 1 w 205"/>
                  <a:gd name="T31" fmla="*/ 1 h 572"/>
                  <a:gd name="T32" fmla="*/ 1 w 205"/>
                  <a:gd name="T33" fmla="*/ 1 h 572"/>
                  <a:gd name="T34" fmla="*/ 1 w 205"/>
                  <a:gd name="T35" fmla="*/ 1 h 572"/>
                  <a:gd name="T36" fmla="*/ 1 w 205"/>
                  <a:gd name="T37" fmla="*/ 1 h 572"/>
                  <a:gd name="T38" fmla="*/ 1 w 205"/>
                  <a:gd name="T39" fmla="*/ 1 h 572"/>
                  <a:gd name="T40" fmla="*/ 1 w 205"/>
                  <a:gd name="T41" fmla="*/ 1 h 572"/>
                  <a:gd name="T42" fmla="*/ 1 w 205"/>
                  <a:gd name="T43" fmla="*/ 1 h 572"/>
                  <a:gd name="T44" fmla="*/ 1 w 205"/>
                  <a:gd name="T45" fmla="*/ 1 h 572"/>
                  <a:gd name="T46" fmla="*/ 1 w 205"/>
                  <a:gd name="T47" fmla="*/ 1 h 572"/>
                  <a:gd name="T48" fmla="*/ 0 w 205"/>
                  <a:gd name="T49" fmla="*/ 1 h 572"/>
                  <a:gd name="T50" fmla="*/ 1 w 205"/>
                  <a:gd name="T51" fmla="*/ 1 h 572"/>
                  <a:gd name="T52" fmla="*/ 1 w 205"/>
                  <a:gd name="T53" fmla="*/ 1 h 572"/>
                  <a:gd name="T54" fmla="*/ 1 w 205"/>
                  <a:gd name="T55" fmla="*/ 1 h 572"/>
                  <a:gd name="T56" fmla="*/ 1 w 205"/>
                  <a:gd name="T57" fmla="*/ 1 h 572"/>
                  <a:gd name="T58" fmla="*/ 1 w 205"/>
                  <a:gd name="T59" fmla="*/ 1 h 572"/>
                  <a:gd name="T60" fmla="*/ 1 w 205"/>
                  <a:gd name="T61" fmla="*/ 1 h 572"/>
                  <a:gd name="T62" fmla="*/ 1 w 205"/>
                  <a:gd name="T63" fmla="*/ 1 h 572"/>
                  <a:gd name="T64" fmla="*/ 1 w 205"/>
                  <a:gd name="T65" fmla="*/ 1 h 572"/>
                  <a:gd name="T66" fmla="*/ 1 w 205"/>
                  <a:gd name="T67" fmla="*/ 1 h 572"/>
                  <a:gd name="T68" fmla="*/ 1 w 205"/>
                  <a:gd name="T69" fmla="*/ 1 h 572"/>
                  <a:gd name="T70" fmla="*/ 1 w 205"/>
                  <a:gd name="T71" fmla="*/ 1 h 5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5"/>
                  <a:gd name="T109" fmla="*/ 0 h 572"/>
                  <a:gd name="T110" fmla="*/ 205 w 205"/>
                  <a:gd name="T111" fmla="*/ 572 h 5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5" h="572">
                    <a:moveTo>
                      <a:pt x="82" y="43"/>
                    </a:moveTo>
                    <a:lnTo>
                      <a:pt x="99" y="20"/>
                    </a:lnTo>
                    <a:lnTo>
                      <a:pt x="125" y="0"/>
                    </a:lnTo>
                    <a:lnTo>
                      <a:pt x="147" y="2"/>
                    </a:lnTo>
                    <a:lnTo>
                      <a:pt x="157" y="15"/>
                    </a:lnTo>
                    <a:lnTo>
                      <a:pt x="159" y="38"/>
                    </a:lnTo>
                    <a:lnTo>
                      <a:pt x="159" y="85"/>
                    </a:lnTo>
                    <a:lnTo>
                      <a:pt x="149" y="155"/>
                    </a:lnTo>
                    <a:lnTo>
                      <a:pt x="125" y="220"/>
                    </a:lnTo>
                    <a:lnTo>
                      <a:pt x="110" y="280"/>
                    </a:lnTo>
                    <a:lnTo>
                      <a:pt x="99" y="347"/>
                    </a:lnTo>
                    <a:lnTo>
                      <a:pt x="90" y="409"/>
                    </a:lnTo>
                    <a:lnTo>
                      <a:pt x="84" y="482"/>
                    </a:lnTo>
                    <a:lnTo>
                      <a:pt x="90" y="510"/>
                    </a:lnTo>
                    <a:lnTo>
                      <a:pt x="115" y="520"/>
                    </a:lnTo>
                    <a:lnTo>
                      <a:pt x="185" y="524"/>
                    </a:lnTo>
                    <a:lnTo>
                      <a:pt x="202" y="529"/>
                    </a:lnTo>
                    <a:lnTo>
                      <a:pt x="205" y="540"/>
                    </a:lnTo>
                    <a:lnTo>
                      <a:pt x="172" y="564"/>
                    </a:lnTo>
                    <a:lnTo>
                      <a:pt x="135" y="572"/>
                    </a:lnTo>
                    <a:lnTo>
                      <a:pt x="109" y="560"/>
                    </a:lnTo>
                    <a:lnTo>
                      <a:pt x="62" y="545"/>
                    </a:lnTo>
                    <a:lnTo>
                      <a:pt x="32" y="544"/>
                    </a:lnTo>
                    <a:lnTo>
                      <a:pt x="9" y="542"/>
                    </a:lnTo>
                    <a:lnTo>
                      <a:pt x="0" y="525"/>
                    </a:lnTo>
                    <a:lnTo>
                      <a:pt x="7" y="505"/>
                    </a:lnTo>
                    <a:lnTo>
                      <a:pt x="22" y="484"/>
                    </a:lnTo>
                    <a:lnTo>
                      <a:pt x="49" y="452"/>
                    </a:lnTo>
                    <a:lnTo>
                      <a:pt x="64" y="407"/>
                    </a:lnTo>
                    <a:lnTo>
                      <a:pt x="60" y="349"/>
                    </a:lnTo>
                    <a:lnTo>
                      <a:pt x="65" y="300"/>
                    </a:lnTo>
                    <a:lnTo>
                      <a:pt x="72" y="237"/>
                    </a:lnTo>
                    <a:lnTo>
                      <a:pt x="82" y="182"/>
                    </a:lnTo>
                    <a:lnTo>
                      <a:pt x="85" y="117"/>
                    </a:lnTo>
                    <a:lnTo>
                      <a:pt x="84" y="68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92"/>
            <p:cNvGrpSpPr>
              <a:grpSpLocks/>
            </p:cNvGrpSpPr>
            <p:nvPr/>
          </p:nvGrpSpPr>
          <p:grpSpPr bwMode="auto">
            <a:xfrm flipH="1">
              <a:off x="6491968" y="1955798"/>
              <a:ext cx="447676" cy="722313"/>
              <a:chOff x="1257" y="1679"/>
              <a:chExt cx="394" cy="773"/>
            </a:xfrm>
          </p:grpSpPr>
          <p:grpSp>
            <p:nvGrpSpPr>
              <p:cNvPr id="10" name="Group 193"/>
              <p:cNvGrpSpPr>
                <a:grpSpLocks/>
              </p:cNvGrpSpPr>
              <p:nvPr/>
            </p:nvGrpSpPr>
            <p:grpSpPr bwMode="auto">
              <a:xfrm>
                <a:off x="1257" y="1679"/>
                <a:ext cx="394" cy="471"/>
                <a:chOff x="2208" y="1935"/>
                <a:chExt cx="622" cy="688"/>
              </a:xfrm>
            </p:grpSpPr>
            <p:sp>
              <p:nvSpPr>
                <p:cNvPr id="6165" name="Freeform 194"/>
                <p:cNvSpPr>
                  <a:spLocks/>
                </p:cNvSpPr>
                <p:nvPr/>
              </p:nvSpPr>
              <p:spPr bwMode="auto">
                <a:xfrm>
                  <a:off x="2378" y="2204"/>
                  <a:ext cx="210" cy="402"/>
                </a:xfrm>
                <a:custGeom>
                  <a:avLst/>
                  <a:gdLst>
                    <a:gd name="T0" fmla="*/ 43 w 210"/>
                    <a:gd name="T1" fmla="*/ 52 h 402"/>
                    <a:gd name="T2" fmla="*/ 65 w 210"/>
                    <a:gd name="T3" fmla="*/ 27 h 402"/>
                    <a:gd name="T4" fmla="*/ 93 w 210"/>
                    <a:gd name="T5" fmla="*/ 9 h 402"/>
                    <a:gd name="T6" fmla="*/ 117 w 210"/>
                    <a:gd name="T7" fmla="*/ 0 h 402"/>
                    <a:gd name="T8" fmla="*/ 145 w 210"/>
                    <a:gd name="T9" fmla="*/ 2 h 402"/>
                    <a:gd name="T10" fmla="*/ 172 w 210"/>
                    <a:gd name="T11" fmla="*/ 14 h 402"/>
                    <a:gd name="T12" fmla="*/ 187 w 210"/>
                    <a:gd name="T13" fmla="*/ 29 h 402"/>
                    <a:gd name="T14" fmla="*/ 193 w 210"/>
                    <a:gd name="T15" fmla="*/ 49 h 402"/>
                    <a:gd name="T16" fmla="*/ 195 w 210"/>
                    <a:gd name="T17" fmla="*/ 77 h 402"/>
                    <a:gd name="T18" fmla="*/ 185 w 210"/>
                    <a:gd name="T19" fmla="*/ 107 h 402"/>
                    <a:gd name="T20" fmla="*/ 177 w 210"/>
                    <a:gd name="T21" fmla="*/ 147 h 402"/>
                    <a:gd name="T22" fmla="*/ 175 w 210"/>
                    <a:gd name="T23" fmla="*/ 185 h 402"/>
                    <a:gd name="T24" fmla="*/ 183 w 210"/>
                    <a:gd name="T25" fmla="*/ 220 h 402"/>
                    <a:gd name="T26" fmla="*/ 198 w 210"/>
                    <a:gd name="T27" fmla="*/ 258 h 402"/>
                    <a:gd name="T28" fmla="*/ 208 w 210"/>
                    <a:gd name="T29" fmla="*/ 288 h 402"/>
                    <a:gd name="T30" fmla="*/ 210 w 210"/>
                    <a:gd name="T31" fmla="*/ 318 h 402"/>
                    <a:gd name="T32" fmla="*/ 202 w 210"/>
                    <a:gd name="T33" fmla="*/ 347 h 402"/>
                    <a:gd name="T34" fmla="*/ 188 w 210"/>
                    <a:gd name="T35" fmla="*/ 367 h 402"/>
                    <a:gd name="T36" fmla="*/ 168 w 210"/>
                    <a:gd name="T37" fmla="*/ 383 h 402"/>
                    <a:gd name="T38" fmla="*/ 148 w 210"/>
                    <a:gd name="T39" fmla="*/ 397 h 402"/>
                    <a:gd name="T40" fmla="*/ 112 w 210"/>
                    <a:gd name="T41" fmla="*/ 402 h 402"/>
                    <a:gd name="T42" fmla="*/ 80 w 210"/>
                    <a:gd name="T43" fmla="*/ 398 h 402"/>
                    <a:gd name="T44" fmla="*/ 50 w 210"/>
                    <a:gd name="T45" fmla="*/ 380 h 402"/>
                    <a:gd name="T46" fmla="*/ 32 w 210"/>
                    <a:gd name="T47" fmla="*/ 357 h 402"/>
                    <a:gd name="T48" fmla="*/ 20 w 210"/>
                    <a:gd name="T49" fmla="*/ 327 h 402"/>
                    <a:gd name="T50" fmla="*/ 5 w 210"/>
                    <a:gd name="T51" fmla="*/ 282 h 402"/>
                    <a:gd name="T52" fmla="*/ 0 w 210"/>
                    <a:gd name="T53" fmla="*/ 240 h 402"/>
                    <a:gd name="T54" fmla="*/ 0 w 210"/>
                    <a:gd name="T55" fmla="*/ 187 h 402"/>
                    <a:gd name="T56" fmla="*/ 5 w 210"/>
                    <a:gd name="T57" fmla="*/ 139 h 402"/>
                    <a:gd name="T58" fmla="*/ 13 w 210"/>
                    <a:gd name="T59" fmla="*/ 100 h 402"/>
                    <a:gd name="T60" fmla="*/ 28 w 210"/>
                    <a:gd name="T61" fmla="*/ 67 h 402"/>
                    <a:gd name="T62" fmla="*/ 43 w 210"/>
                    <a:gd name="T63" fmla="*/ 52 h 4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0"/>
                    <a:gd name="T97" fmla="*/ 0 h 402"/>
                    <a:gd name="T98" fmla="*/ 210 w 210"/>
                    <a:gd name="T99" fmla="*/ 402 h 4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0" h="402">
                      <a:moveTo>
                        <a:pt x="43" y="52"/>
                      </a:moveTo>
                      <a:lnTo>
                        <a:pt x="65" y="27"/>
                      </a:lnTo>
                      <a:lnTo>
                        <a:pt x="93" y="9"/>
                      </a:lnTo>
                      <a:lnTo>
                        <a:pt x="117" y="0"/>
                      </a:lnTo>
                      <a:lnTo>
                        <a:pt x="145" y="2"/>
                      </a:lnTo>
                      <a:lnTo>
                        <a:pt x="172" y="14"/>
                      </a:lnTo>
                      <a:lnTo>
                        <a:pt x="187" y="29"/>
                      </a:lnTo>
                      <a:lnTo>
                        <a:pt x="193" y="49"/>
                      </a:lnTo>
                      <a:lnTo>
                        <a:pt x="195" y="77"/>
                      </a:lnTo>
                      <a:lnTo>
                        <a:pt x="185" y="107"/>
                      </a:lnTo>
                      <a:lnTo>
                        <a:pt x="177" y="147"/>
                      </a:lnTo>
                      <a:lnTo>
                        <a:pt x="175" y="185"/>
                      </a:lnTo>
                      <a:lnTo>
                        <a:pt x="183" y="220"/>
                      </a:lnTo>
                      <a:lnTo>
                        <a:pt x="198" y="258"/>
                      </a:lnTo>
                      <a:lnTo>
                        <a:pt x="208" y="288"/>
                      </a:lnTo>
                      <a:lnTo>
                        <a:pt x="210" y="318"/>
                      </a:lnTo>
                      <a:lnTo>
                        <a:pt x="202" y="347"/>
                      </a:lnTo>
                      <a:lnTo>
                        <a:pt x="188" y="367"/>
                      </a:lnTo>
                      <a:lnTo>
                        <a:pt x="168" y="383"/>
                      </a:lnTo>
                      <a:lnTo>
                        <a:pt x="148" y="397"/>
                      </a:lnTo>
                      <a:lnTo>
                        <a:pt x="112" y="402"/>
                      </a:lnTo>
                      <a:lnTo>
                        <a:pt x="80" y="398"/>
                      </a:lnTo>
                      <a:lnTo>
                        <a:pt x="50" y="380"/>
                      </a:lnTo>
                      <a:lnTo>
                        <a:pt x="32" y="357"/>
                      </a:lnTo>
                      <a:lnTo>
                        <a:pt x="20" y="327"/>
                      </a:lnTo>
                      <a:lnTo>
                        <a:pt x="5" y="282"/>
                      </a:lnTo>
                      <a:lnTo>
                        <a:pt x="0" y="240"/>
                      </a:lnTo>
                      <a:lnTo>
                        <a:pt x="0" y="187"/>
                      </a:lnTo>
                      <a:lnTo>
                        <a:pt x="5" y="139"/>
                      </a:lnTo>
                      <a:lnTo>
                        <a:pt x="13" y="100"/>
                      </a:lnTo>
                      <a:lnTo>
                        <a:pt x="28" y="67"/>
                      </a:lnTo>
                      <a:lnTo>
                        <a:pt x="43" y="52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195"/>
                <p:cNvSpPr>
                  <a:spLocks/>
                </p:cNvSpPr>
                <p:nvPr/>
              </p:nvSpPr>
              <p:spPr bwMode="auto">
                <a:xfrm>
                  <a:off x="2208" y="2214"/>
                  <a:ext cx="302" cy="317"/>
                </a:xfrm>
                <a:custGeom>
                  <a:avLst/>
                  <a:gdLst>
                    <a:gd name="T0" fmla="*/ 279 w 302"/>
                    <a:gd name="T1" fmla="*/ 0 h 317"/>
                    <a:gd name="T2" fmla="*/ 302 w 302"/>
                    <a:gd name="T3" fmla="*/ 31 h 317"/>
                    <a:gd name="T4" fmla="*/ 258 w 302"/>
                    <a:gd name="T5" fmla="*/ 64 h 317"/>
                    <a:gd name="T6" fmla="*/ 204 w 302"/>
                    <a:gd name="T7" fmla="*/ 54 h 317"/>
                    <a:gd name="T8" fmla="*/ 135 w 302"/>
                    <a:gd name="T9" fmla="*/ 59 h 317"/>
                    <a:gd name="T10" fmla="*/ 64 w 302"/>
                    <a:gd name="T11" fmla="*/ 109 h 317"/>
                    <a:gd name="T12" fmla="*/ 44 w 302"/>
                    <a:gd name="T13" fmla="*/ 157 h 317"/>
                    <a:gd name="T14" fmla="*/ 93 w 302"/>
                    <a:gd name="T15" fmla="*/ 174 h 317"/>
                    <a:gd name="T16" fmla="*/ 171 w 302"/>
                    <a:gd name="T17" fmla="*/ 212 h 317"/>
                    <a:gd name="T18" fmla="*/ 216 w 302"/>
                    <a:gd name="T19" fmla="*/ 216 h 317"/>
                    <a:gd name="T20" fmla="*/ 226 w 302"/>
                    <a:gd name="T21" fmla="*/ 216 h 317"/>
                    <a:gd name="T22" fmla="*/ 237 w 302"/>
                    <a:gd name="T23" fmla="*/ 212 h 317"/>
                    <a:gd name="T24" fmla="*/ 245 w 302"/>
                    <a:gd name="T25" fmla="*/ 214 h 317"/>
                    <a:gd name="T26" fmla="*/ 253 w 302"/>
                    <a:gd name="T27" fmla="*/ 216 h 317"/>
                    <a:gd name="T28" fmla="*/ 261 w 302"/>
                    <a:gd name="T29" fmla="*/ 219 h 317"/>
                    <a:gd name="T30" fmla="*/ 271 w 302"/>
                    <a:gd name="T31" fmla="*/ 224 h 317"/>
                    <a:gd name="T32" fmla="*/ 279 w 302"/>
                    <a:gd name="T33" fmla="*/ 231 h 317"/>
                    <a:gd name="T34" fmla="*/ 284 w 302"/>
                    <a:gd name="T35" fmla="*/ 239 h 317"/>
                    <a:gd name="T36" fmla="*/ 288 w 302"/>
                    <a:gd name="T37" fmla="*/ 251 h 317"/>
                    <a:gd name="T38" fmla="*/ 287 w 302"/>
                    <a:gd name="T39" fmla="*/ 262 h 317"/>
                    <a:gd name="T40" fmla="*/ 279 w 302"/>
                    <a:gd name="T41" fmla="*/ 264 h 317"/>
                    <a:gd name="T42" fmla="*/ 271 w 302"/>
                    <a:gd name="T43" fmla="*/ 261 h 317"/>
                    <a:gd name="T44" fmla="*/ 264 w 302"/>
                    <a:gd name="T45" fmla="*/ 251 h 317"/>
                    <a:gd name="T46" fmla="*/ 254 w 302"/>
                    <a:gd name="T47" fmla="*/ 246 h 317"/>
                    <a:gd name="T48" fmla="*/ 256 w 302"/>
                    <a:gd name="T49" fmla="*/ 256 h 317"/>
                    <a:gd name="T50" fmla="*/ 264 w 302"/>
                    <a:gd name="T51" fmla="*/ 267 h 317"/>
                    <a:gd name="T52" fmla="*/ 271 w 302"/>
                    <a:gd name="T53" fmla="*/ 279 h 317"/>
                    <a:gd name="T54" fmla="*/ 271 w 302"/>
                    <a:gd name="T55" fmla="*/ 291 h 317"/>
                    <a:gd name="T56" fmla="*/ 267 w 302"/>
                    <a:gd name="T57" fmla="*/ 302 h 317"/>
                    <a:gd name="T58" fmla="*/ 256 w 302"/>
                    <a:gd name="T59" fmla="*/ 299 h 317"/>
                    <a:gd name="T60" fmla="*/ 246 w 302"/>
                    <a:gd name="T61" fmla="*/ 289 h 317"/>
                    <a:gd name="T62" fmla="*/ 242 w 302"/>
                    <a:gd name="T63" fmla="*/ 279 h 317"/>
                    <a:gd name="T64" fmla="*/ 239 w 302"/>
                    <a:gd name="T65" fmla="*/ 269 h 317"/>
                    <a:gd name="T66" fmla="*/ 234 w 302"/>
                    <a:gd name="T67" fmla="*/ 276 h 317"/>
                    <a:gd name="T68" fmla="*/ 234 w 302"/>
                    <a:gd name="T69" fmla="*/ 286 h 317"/>
                    <a:gd name="T70" fmla="*/ 235 w 302"/>
                    <a:gd name="T71" fmla="*/ 296 h 317"/>
                    <a:gd name="T72" fmla="*/ 235 w 302"/>
                    <a:gd name="T73" fmla="*/ 309 h 317"/>
                    <a:gd name="T74" fmla="*/ 227 w 302"/>
                    <a:gd name="T75" fmla="*/ 317 h 317"/>
                    <a:gd name="T76" fmla="*/ 218 w 302"/>
                    <a:gd name="T77" fmla="*/ 316 h 317"/>
                    <a:gd name="T78" fmla="*/ 214 w 302"/>
                    <a:gd name="T79" fmla="*/ 304 h 317"/>
                    <a:gd name="T80" fmla="*/ 211 w 302"/>
                    <a:gd name="T81" fmla="*/ 294 h 317"/>
                    <a:gd name="T82" fmla="*/ 208 w 302"/>
                    <a:gd name="T83" fmla="*/ 282 h 317"/>
                    <a:gd name="T84" fmla="*/ 208 w 302"/>
                    <a:gd name="T85" fmla="*/ 272 h 317"/>
                    <a:gd name="T86" fmla="*/ 196 w 302"/>
                    <a:gd name="T87" fmla="*/ 246 h 317"/>
                    <a:gd name="T88" fmla="*/ 117 w 302"/>
                    <a:gd name="T89" fmla="*/ 216 h 317"/>
                    <a:gd name="T90" fmla="*/ 31 w 302"/>
                    <a:gd name="T91" fmla="*/ 201 h 317"/>
                    <a:gd name="T92" fmla="*/ 4 w 302"/>
                    <a:gd name="T93" fmla="*/ 186 h 317"/>
                    <a:gd name="T94" fmla="*/ 3 w 302"/>
                    <a:gd name="T95" fmla="*/ 142 h 317"/>
                    <a:gd name="T96" fmla="*/ 49 w 302"/>
                    <a:gd name="T97" fmla="*/ 74 h 317"/>
                    <a:gd name="T98" fmla="*/ 133 w 302"/>
                    <a:gd name="T99" fmla="*/ 24 h 317"/>
                    <a:gd name="T100" fmla="*/ 212 w 302"/>
                    <a:gd name="T101" fmla="*/ 2 h 31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2"/>
                    <a:gd name="T154" fmla="*/ 0 h 317"/>
                    <a:gd name="T155" fmla="*/ 302 w 302"/>
                    <a:gd name="T156" fmla="*/ 317 h 31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2" h="317">
                      <a:moveTo>
                        <a:pt x="231" y="2"/>
                      </a:moveTo>
                      <a:lnTo>
                        <a:pt x="279" y="0"/>
                      </a:lnTo>
                      <a:lnTo>
                        <a:pt x="298" y="11"/>
                      </a:lnTo>
                      <a:lnTo>
                        <a:pt x="302" y="31"/>
                      </a:lnTo>
                      <a:lnTo>
                        <a:pt x="283" y="52"/>
                      </a:lnTo>
                      <a:lnTo>
                        <a:pt x="258" y="64"/>
                      </a:lnTo>
                      <a:lnTo>
                        <a:pt x="233" y="64"/>
                      </a:lnTo>
                      <a:lnTo>
                        <a:pt x="204" y="54"/>
                      </a:lnTo>
                      <a:lnTo>
                        <a:pt x="170" y="51"/>
                      </a:lnTo>
                      <a:lnTo>
                        <a:pt x="135" y="59"/>
                      </a:lnTo>
                      <a:lnTo>
                        <a:pt x="94" y="81"/>
                      </a:lnTo>
                      <a:lnTo>
                        <a:pt x="64" y="109"/>
                      </a:lnTo>
                      <a:lnTo>
                        <a:pt x="45" y="137"/>
                      </a:lnTo>
                      <a:lnTo>
                        <a:pt x="44" y="157"/>
                      </a:lnTo>
                      <a:lnTo>
                        <a:pt x="54" y="166"/>
                      </a:lnTo>
                      <a:lnTo>
                        <a:pt x="93" y="174"/>
                      </a:lnTo>
                      <a:lnTo>
                        <a:pt x="140" y="194"/>
                      </a:lnTo>
                      <a:lnTo>
                        <a:pt x="171" y="212"/>
                      </a:lnTo>
                      <a:lnTo>
                        <a:pt x="199" y="217"/>
                      </a:lnTo>
                      <a:lnTo>
                        <a:pt x="216" y="216"/>
                      </a:lnTo>
                      <a:lnTo>
                        <a:pt x="222" y="216"/>
                      </a:lnTo>
                      <a:lnTo>
                        <a:pt x="226" y="216"/>
                      </a:lnTo>
                      <a:lnTo>
                        <a:pt x="231" y="214"/>
                      </a:lnTo>
                      <a:lnTo>
                        <a:pt x="237" y="212"/>
                      </a:lnTo>
                      <a:lnTo>
                        <a:pt x="241" y="214"/>
                      </a:lnTo>
                      <a:lnTo>
                        <a:pt x="245" y="214"/>
                      </a:lnTo>
                      <a:lnTo>
                        <a:pt x="249" y="216"/>
                      </a:lnTo>
                      <a:lnTo>
                        <a:pt x="253" y="216"/>
                      </a:lnTo>
                      <a:lnTo>
                        <a:pt x="257" y="217"/>
                      </a:lnTo>
                      <a:lnTo>
                        <a:pt x="261" y="219"/>
                      </a:lnTo>
                      <a:lnTo>
                        <a:pt x="267" y="221"/>
                      </a:lnTo>
                      <a:lnTo>
                        <a:pt x="271" y="224"/>
                      </a:lnTo>
                      <a:lnTo>
                        <a:pt x="275" y="226"/>
                      </a:lnTo>
                      <a:lnTo>
                        <a:pt x="279" y="231"/>
                      </a:lnTo>
                      <a:lnTo>
                        <a:pt x="283" y="234"/>
                      </a:lnTo>
                      <a:lnTo>
                        <a:pt x="284" y="239"/>
                      </a:lnTo>
                      <a:lnTo>
                        <a:pt x="287" y="246"/>
                      </a:lnTo>
                      <a:lnTo>
                        <a:pt x="288" y="251"/>
                      </a:lnTo>
                      <a:lnTo>
                        <a:pt x="290" y="257"/>
                      </a:lnTo>
                      <a:lnTo>
                        <a:pt x="287" y="262"/>
                      </a:lnTo>
                      <a:lnTo>
                        <a:pt x="283" y="262"/>
                      </a:lnTo>
                      <a:lnTo>
                        <a:pt x="279" y="264"/>
                      </a:lnTo>
                      <a:lnTo>
                        <a:pt x="275" y="264"/>
                      </a:lnTo>
                      <a:lnTo>
                        <a:pt x="271" y="261"/>
                      </a:lnTo>
                      <a:lnTo>
                        <a:pt x="267" y="256"/>
                      </a:lnTo>
                      <a:lnTo>
                        <a:pt x="264" y="251"/>
                      </a:lnTo>
                      <a:lnTo>
                        <a:pt x="258" y="246"/>
                      </a:lnTo>
                      <a:lnTo>
                        <a:pt x="254" y="246"/>
                      </a:lnTo>
                      <a:lnTo>
                        <a:pt x="253" y="251"/>
                      </a:lnTo>
                      <a:lnTo>
                        <a:pt x="256" y="256"/>
                      </a:lnTo>
                      <a:lnTo>
                        <a:pt x="260" y="259"/>
                      </a:lnTo>
                      <a:lnTo>
                        <a:pt x="264" y="267"/>
                      </a:lnTo>
                      <a:lnTo>
                        <a:pt x="268" y="272"/>
                      </a:lnTo>
                      <a:lnTo>
                        <a:pt x="271" y="279"/>
                      </a:lnTo>
                      <a:lnTo>
                        <a:pt x="272" y="284"/>
                      </a:lnTo>
                      <a:lnTo>
                        <a:pt x="271" y="291"/>
                      </a:lnTo>
                      <a:lnTo>
                        <a:pt x="269" y="296"/>
                      </a:lnTo>
                      <a:lnTo>
                        <a:pt x="267" y="302"/>
                      </a:lnTo>
                      <a:lnTo>
                        <a:pt x="261" y="302"/>
                      </a:lnTo>
                      <a:lnTo>
                        <a:pt x="256" y="299"/>
                      </a:lnTo>
                      <a:lnTo>
                        <a:pt x="250" y="294"/>
                      </a:lnTo>
                      <a:lnTo>
                        <a:pt x="246" y="289"/>
                      </a:lnTo>
                      <a:lnTo>
                        <a:pt x="244" y="284"/>
                      </a:lnTo>
                      <a:lnTo>
                        <a:pt x="242" y="279"/>
                      </a:lnTo>
                      <a:lnTo>
                        <a:pt x="239" y="274"/>
                      </a:lnTo>
                      <a:lnTo>
                        <a:pt x="239" y="269"/>
                      </a:lnTo>
                      <a:lnTo>
                        <a:pt x="235" y="271"/>
                      </a:lnTo>
                      <a:lnTo>
                        <a:pt x="234" y="276"/>
                      </a:lnTo>
                      <a:lnTo>
                        <a:pt x="234" y="281"/>
                      </a:lnTo>
                      <a:lnTo>
                        <a:pt x="234" y="286"/>
                      </a:lnTo>
                      <a:lnTo>
                        <a:pt x="235" y="291"/>
                      </a:lnTo>
                      <a:lnTo>
                        <a:pt x="235" y="296"/>
                      </a:lnTo>
                      <a:lnTo>
                        <a:pt x="235" y="302"/>
                      </a:lnTo>
                      <a:lnTo>
                        <a:pt x="235" y="309"/>
                      </a:lnTo>
                      <a:lnTo>
                        <a:pt x="231" y="314"/>
                      </a:lnTo>
                      <a:lnTo>
                        <a:pt x="227" y="317"/>
                      </a:lnTo>
                      <a:lnTo>
                        <a:pt x="223" y="317"/>
                      </a:lnTo>
                      <a:lnTo>
                        <a:pt x="218" y="316"/>
                      </a:lnTo>
                      <a:lnTo>
                        <a:pt x="215" y="309"/>
                      </a:lnTo>
                      <a:lnTo>
                        <a:pt x="214" y="304"/>
                      </a:lnTo>
                      <a:lnTo>
                        <a:pt x="212" y="299"/>
                      </a:lnTo>
                      <a:lnTo>
                        <a:pt x="211" y="294"/>
                      </a:lnTo>
                      <a:lnTo>
                        <a:pt x="208" y="287"/>
                      </a:lnTo>
                      <a:lnTo>
                        <a:pt x="208" y="282"/>
                      </a:lnTo>
                      <a:lnTo>
                        <a:pt x="208" y="277"/>
                      </a:lnTo>
                      <a:lnTo>
                        <a:pt x="208" y="272"/>
                      </a:lnTo>
                      <a:lnTo>
                        <a:pt x="208" y="267"/>
                      </a:lnTo>
                      <a:lnTo>
                        <a:pt x="196" y="246"/>
                      </a:lnTo>
                      <a:lnTo>
                        <a:pt x="163" y="237"/>
                      </a:lnTo>
                      <a:lnTo>
                        <a:pt x="117" y="216"/>
                      </a:lnTo>
                      <a:lnTo>
                        <a:pt x="69" y="202"/>
                      </a:lnTo>
                      <a:lnTo>
                        <a:pt x="31" y="201"/>
                      </a:lnTo>
                      <a:lnTo>
                        <a:pt x="8" y="194"/>
                      </a:lnTo>
                      <a:lnTo>
                        <a:pt x="4" y="186"/>
                      </a:lnTo>
                      <a:lnTo>
                        <a:pt x="0" y="171"/>
                      </a:lnTo>
                      <a:lnTo>
                        <a:pt x="3" y="142"/>
                      </a:lnTo>
                      <a:lnTo>
                        <a:pt x="22" y="104"/>
                      </a:lnTo>
                      <a:lnTo>
                        <a:pt x="49" y="74"/>
                      </a:lnTo>
                      <a:lnTo>
                        <a:pt x="86" y="44"/>
                      </a:lnTo>
                      <a:lnTo>
                        <a:pt x="133" y="24"/>
                      </a:lnTo>
                      <a:lnTo>
                        <a:pt x="181" y="11"/>
                      </a:lnTo>
                      <a:lnTo>
                        <a:pt x="212" y="2"/>
                      </a:lnTo>
                      <a:lnTo>
                        <a:pt x="231" y="2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196"/>
                <p:cNvSpPr>
                  <a:spLocks/>
                </p:cNvSpPr>
                <p:nvPr/>
              </p:nvSpPr>
              <p:spPr bwMode="auto">
                <a:xfrm>
                  <a:off x="2500" y="2217"/>
                  <a:ext cx="330" cy="406"/>
                </a:xfrm>
                <a:custGeom>
                  <a:avLst/>
                  <a:gdLst>
                    <a:gd name="T0" fmla="*/ 60 w 330"/>
                    <a:gd name="T1" fmla="*/ 9 h 406"/>
                    <a:gd name="T2" fmla="*/ 97 w 330"/>
                    <a:gd name="T3" fmla="*/ 65 h 406"/>
                    <a:gd name="T4" fmla="*/ 160 w 330"/>
                    <a:gd name="T5" fmla="*/ 187 h 406"/>
                    <a:gd name="T6" fmla="*/ 245 w 330"/>
                    <a:gd name="T7" fmla="*/ 279 h 406"/>
                    <a:gd name="T8" fmla="*/ 273 w 330"/>
                    <a:gd name="T9" fmla="*/ 301 h 406"/>
                    <a:gd name="T10" fmla="*/ 283 w 330"/>
                    <a:gd name="T11" fmla="*/ 304 h 406"/>
                    <a:gd name="T12" fmla="*/ 293 w 330"/>
                    <a:gd name="T13" fmla="*/ 304 h 406"/>
                    <a:gd name="T14" fmla="*/ 303 w 330"/>
                    <a:gd name="T15" fmla="*/ 307 h 406"/>
                    <a:gd name="T16" fmla="*/ 315 w 330"/>
                    <a:gd name="T17" fmla="*/ 316 h 406"/>
                    <a:gd name="T18" fmla="*/ 323 w 330"/>
                    <a:gd name="T19" fmla="*/ 326 h 406"/>
                    <a:gd name="T20" fmla="*/ 327 w 330"/>
                    <a:gd name="T21" fmla="*/ 337 h 406"/>
                    <a:gd name="T22" fmla="*/ 330 w 330"/>
                    <a:gd name="T23" fmla="*/ 347 h 406"/>
                    <a:gd name="T24" fmla="*/ 328 w 330"/>
                    <a:gd name="T25" fmla="*/ 357 h 406"/>
                    <a:gd name="T26" fmla="*/ 320 w 330"/>
                    <a:gd name="T27" fmla="*/ 366 h 406"/>
                    <a:gd name="T28" fmla="*/ 310 w 330"/>
                    <a:gd name="T29" fmla="*/ 366 h 406"/>
                    <a:gd name="T30" fmla="*/ 298 w 330"/>
                    <a:gd name="T31" fmla="*/ 359 h 406"/>
                    <a:gd name="T32" fmla="*/ 297 w 330"/>
                    <a:gd name="T33" fmla="*/ 349 h 406"/>
                    <a:gd name="T34" fmla="*/ 295 w 330"/>
                    <a:gd name="T35" fmla="*/ 339 h 406"/>
                    <a:gd name="T36" fmla="*/ 288 w 330"/>
                    <a:gd name="T37" fmla="*/ 331 h 406"/>
                    <a:gd name="T38" fmla="*/ 277 w 330"/>
                    <a:gd name="T39" fmla="*/ 331 h 406"/>
                    <a:gd name="T40" fmla="*/ 270 w 330"/>
                    <a:gd name="T41" fmla="*/ 341 h 406"/>
                    <a:gd name="T42" fmla="*/ 267 w 330"/>
                    <a:gd name="T43" fmla="*/ 351 h 406"/>
                    <a:gd name="T44" fmla="*/ 273 w 330"/>
                    <a:gd name="T45" fmla="*/ 361 h 406"/>
                    <a:gd name="T46" fmla="*/ 288 w 330"/>
                    <a:gd name="T47" fmla="*/ 367 h 406"/>
                    <a:gd name="T48" fmla="*/ 300 w 330"/>
                    <a:gd name="T49" fmla="*/ 372 h 406"/>
                    <a:gd name="T50" fmla="*/ 310 w 330"/>
                    <a:gd name="T51" fmla="*/ 377 h 406"/>
                    <a:gd name="T52" fmla="*/ 313 w 330"/>
                    <a:gd name="T53" fmla="*/ 387 h 406"/>
                    <a:gd name="T54" fmla="*/ 310 w 330"/>
                    <a:gd name="T55" fmla="*/ 397 h 406"/>
                    <a:gd name="T56" fmla="*/ 302 w 330"/>
                    <a:gd name="T57" fmla="*/ 404 h 406"/>
                    <a:gd name="T58" fmla="*/ 287 w 330"/>
                    <a:gd name="T59" fmla="*/ 406 h 406"/>
                    <a:gd name="T60" fmla="*/ 275 w 330"/>
                    <a:gd name="T61" fmla="*/ 404 h 406"/>
                    <a:gd name="T62" fmla="*/ 263 w 330"/>
                    <a:gd name="T63" fmla="*/ 399 h 406"/>
                    <a:gd name="T64" fmla="*/ 253 w 330"/>
                    <a:gd name="T65" fmla="*/ 391 h 406"/>
                    <a:gd name="T66" fmla="*/ 243 w 330"/>
                    <a:gd name="T67" fmla="*/ 386 h 406"/>
                    <a:gd name="T68" fmla="*/ 230 w 330"/>
                    <a:gd name="T69" fmla="*/ 317 h 406"/>
                    <a:gd name="T70" fmla="*/ 175 w 330"/>
                    <a:gd name="T71" fmla="*/ 247 h 406"/>
                    <a:gd name="T72" fmla="*/ 115 w 330"/>
                    <a:gd name="T73" fmla="*/ 184 h 406"/>
                    <a:gd name="T74" fmla="*/ 65 w 330"/>
                    <a:gd name="T75" fmla="*/ 107 h 406"/>
                    <a:gd name="T76" fmla="*/ 10 w 330"/>
                    <a:gd name="T77" fmla="*/ 65 h 406"/>
                    <a:gd name="T78" fmla="*/ 2 w 330"/>
                    <a:gd name="T79" fmla="*/ 20 h 406"/>
                    <a:gd name="T80" fmla="*/ 35 w 330"/>
                    <a:gd name="T81" fmla="*/ 0 h 4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0"/>
                    <a:gd name="T124" fmla="*/ 0 h 406"/>
                    <a:gd name="T125" fmla="*/ 330 w 330"/>
                    <a:gd name="T126" fmla="*/ 406 h 40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0" h="406">
                      <a:moveTo>
                        <a:pt x="35" y="0"/>
                      </a:moveTo>
                      <a:lnTo>
                        <a:pt x="60" y="9"/>
                      </a:lnTo>
                      <a:lnTo>
                        <a:pt x="75" y="27"/>
                      </a:lnTo>
                      <a:lnTo>
                        <a:pt x="97" y="65"/>
                      </a:lnTo>
                      <a:lnTo>
                        <a:pt x="125" y="127"/>
                      </a:lnTo>
                      <a:lnTo>
                        <a:pt x="160" y="187"/>
                      </a:lnTo>
                      <a:lnTo>
                        <a:pt x="210" y="244"/>
                      </a:lnTo>
                      <a:lnTo>
                        <a:pt x="245" y="279"/>
                      </a:lnTo>
                      <a:lnTo>
                        <a:pt x="268" y="301"/>
                      </a:lnTo>
                      <a:lnTo>
                        <a:pt x="273" y="301"/>
                      </a:lnTo>
                      <a:lnTo>
                        <a:pt x="278" y="302"/>
                      </a:lnTo>
                      <a:lnTo>
                        <a:pt x="283" y="304"/>
                      </a:lnTo>
                      <a:lnTo>
                        <a:pt x="288" y="304"/>
                      </a:lnTo>
                      <a:lnTo>
                        <a:pt x="293" y="304"/>
                      </a:lnTo>
                      <a:lnTo>
                        <a:pt x="298" y="306"/>
                      </a:lnTo>
                      <a:lnTo>
                        <a:pt x="303" y="307"/>
                      </a:lnTo>
                      <a:lnTo>
                        <a:pt x="310" y="311"/>
                      </a:lnTo>
                      <a:lnTo>
                        <a:pt x="315" y="316"/>
                      </a:lnTo>
                      <a:lnTo>
                        <a:pt x="320" y="321"/>
                      </a:lnTo>
                      <a:lnTo>
                        <a:pt x="323" y="326"/>
                      </a:lnTo>
                      <a:lnTo>
                        <a:pt x="327" y="332"/>
                      </a:lnTo>
                      <a:lnTo>
                        <a:pt x="327" y="337"/>
                      </a:lnTo>
                      <a:lnTo>
                        <a:pt x="330" y="342"/>
                      </a:lnTo>
                      <a:lnTo>
                        <a:pt x="330" y="347"/>
                      </a:lnTo>
                      <a:lnTo>
                        <a:pt x="330" y="352"/>
                      </a:lnTo>
                      <a:lnTo>
                        <a:pt x="328" y="357"/>
                      </a:lnTo>
                      <a:lnTo>
                        <a:pt x="325" y="362"/>
                      </a:lnTo>
                      <a:lnTo>
                        <a:pt x="320" y="366"/>
                      </a:lnTo>
                      <a:lnTo>
                        <a:pt x="315" y="366"/>
                      </a:lnTo>
                      <a:lnTo>
                        <a:pt x="310" y="366"/>
                      </a:lnTo>
                      <a:lnTo>
                        <a:pt x="303" y="364"/>
                      </a:lnTo>
                      <a:lnTo>
                        <a:pt x="298" y="359"/>
                      </a:lnTo>
                      <a:lnTo>
                        <a:pt x="297" y="354"/>
                      </a:lnTo>
                      <a:lnTo>
                        <a:pt x="297" y="349"/>
                      </a:lnTo>
                      <a:lnTo>
                        <a:pt x="297" y="344"/>
                      </a:lnTo>
                      <a:lnTo>
                        <a:pt x="295" y="339"/>
                      </a:lnTo>
                      <a:lnTo>
                        <a:pt x="293" y="334"/>
                      </a:lnTo>
                      <a:lnTo>
                        <a:pt x="288" y="331"/>
                      </a:lnTo>
                      <a:lnTo>
                        <a:pt x="283" y="331"/>
                      </a:lnTo>
                      <a:lnTo>
                        <a:pt x="277" y="331"/>
                      </a:lnTo>
                      <a:lnTo>
                        <a:pt x="270" y="336"/>
                      </a:lnTo>
                      <a:lnTo>
                        <a:pt x="270" y="341"/>
                      </a:lnTo>
                      <a:lnTo>
                        <a:pt x="267" y="346"/>
                      </a:lnTo>
                      <a:lnTo>
                        <a:pt x="267" y="351"/>
                      </a:lnTo>
                      <a:lnTo>
                        <a:pt x="270" y="356"/>
                      </a:lnTo>
                      <a:lnTo>
                        <a:pt x="273" y="361"/>
                      </a:lnTo>
                      <a:lnTo>
                        <a:pt x="280" y="362"/>
                      </a:lnTo>
                      <a:lnTo>
                        <a:pt x="288" y="367"/>
                      </a:lnTo>
                      <a:lnTo>
                        <a:pt x="293" y="371"/>
                      </a:lnTo>
                      <a:lnTo>
                        <a:pt x="300" y="372"/>
                      </a:lnTo>
                      <a:lnTo>
                        <a:pt x="305" y="374"/>
                      </a:lnTo>
                      <a:lnTo>
                        <a:pt x="310" y="377"/>
                      </a:lnTo>
                      <a:lnTo>
                        <a:pt x="313" y="382"/>
                      </a:lnTo>
                      <a:lnTo>
                        <a:pt x="313" y="387"/>
                      </a:lnTo>
                      <a:lnTo>
                        <a:pt x="312" y="392"/>
                      </a:lnTo>
                      <a:lnTo>
                        <a:pt x="310" y="397"/>
                      </a:lnTo>
                      <a:lnTo>
                        <a:pt x="307" y="402"/>
                      </a:lnTo>
                      <a:lnTo>
                        <a:pt x="302" y="404"/>
                      </a:lnTo>
                      <a:lnTo>
                        <a:pt x="293" y="404"/>
                      </a:lnTo>
                      <a:lnTo>
                        <a:pt x="287" y="406"/>
                      </a:lnTo>
                      <a:lnTo>
                        <a:pt x="280" y="406"/>
                      </a:lnTo>
                      <a:lnTo>
                        <a:pt x="275" y="404"/>
                      </a:lnTo>
                      <a:lnTo>
                        <a:pt x="270" y="401"/>
                      </a:lnTo>
                      <a:lnTo>
                        <a:pt x="263" y="399"/>
                      </a:lnTo>
                      <a:lnTo>
                        <a:pt x="258" y="396"/>
                      </a:lnTo>
                      <a:lnTo>
                        <a:pt x="253" y="391"/>
                      </a:lnTo>
                      <a:lnTo>
                        <a:pt x="248" y="389"/>
                      </a:lnTo>
                      <a:lnTo>
                        <a:pt x="243" y="386"/>
                      </a:lnTo>
                      <a:lnTo>
                        <a:pt x="233" y="362"/>
                      </a:lnTo>
                      <a:lnTo>
                        <a:pt x="230" y="317"/>
                      </a:lnTo>
                      <a:lnTo>
                        <a:pt x="217" y="291"/>
                      </a:lnTo>
                      <a:lnTo>
                        <a:pt x="175" y="247"/>
                      </a:lnTo>
                      <a:lnTo>
                        <a:pt x="140" y="219"/>
                      </a:lnTo>
                      <a:lnTo>
                        <a:pt x="115" y="184"/>
                      </a:lnTo>
                      <a:lnTo>
                        <a:pt x="90" y="140"/>
                      </a:lnTo>
                      <a:lnTo>
                        <a:pt x="65" y="107"/>
                      </a:lnTo>
                      <a:lnTo>
                        <a:pt x="37" y="84"/>
                      </a:lnTo>
                      <a:lnTo>
                        <a:pt x="10" y="65"/>
                      </a:lnTo>
                      <a:lnTo>
                        <a:pt x="0" y="46"/>
                      </a:lnTo>
                      <a:lnTo>
                        <a:pt x="2" y="20"/>
                      </a:lnTo>
                      <a:lnTo>
                        <a:pt x="17" y="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197"/>
                <p:cNvSpPr>
                  <a:spLocks/>
                </p:cNvSpPr>
                <p:nvPr/>
              </p:nvSpPr>
              <p:spPr bwMode="auto">
                <a:xfrm>
                  <a:off x="2452" y="1935"/>
                  <a:ext cx="278" cy="248"/>
                </a:xfrm>
                <a:custGeom>
                  <a:avLst/>
                  <a:gdLst>
                    <a:gd name="T0" fmla="*/ 209 w 278"/>
                    <a:gd name="T1" fmla="*/ 93 h 248"/>
                    <a:gd name="T2" fmla="*/ 204 w 278"/>
                    <a:gd name="T3" fmla="*/ 62 h 248"/>
                    <a:gd name="T4" fmla="*/ 194 w 278"/>
                    <a:gd name="T5" fmla="*/ 37 h 248"/>
                    <a:gd name="T6" fmla="*/ 174 w 278"/>
                    <a:gd name="T7" fmla="*/ 15 h 248"/>
                    <a:gd name="T8" fmla="*/ 151 w 278"/>
                    <a:gd name="T9" fmla="*/ 3 h 248"/>
                    <a:gd name="T10" fmla="*/ 124 w 278"/>
                    <a:gd name="T11" fmla="*/ 0 h 248"/>
                    <a:gd name="T12" fmla="*/ 97 w 278"/>
                    <a:gd name="T13" fmla="*/ 0 h 248"/>
                    <a:gd name="T14" fmla="*/ 67 w 278"/>
                    <a:gd name="T15" fmla="*/ 12 h 248"/>
                    <a:gd name="T16" fmla="*/ 44 w 278"/>
                    <a:gd name="T17" fmla="*/ 33 h 248"/>
                    <a:gd name="T18" fmla="*/ 24 w 278"/>
                    <a:gd name="T19" fmla="*/ 65 h 248"/>
                    <a:gd name="T20" fmla="*/ 9 w 278"/>
                    <a:gd name="T21" fmla="*/ 100 h 248"/>
                    <a:gd name="T22" fmla="*/ 0 w 278"/>
                    <a:gd name="T23" fmla="*/ 133 h 248"/>
                    <a:gd name="T24" fmla="*/ 0 w 278"/>
                    <a:gd name="T25" fmla="*/ 170 h 248"/>
                    <a:gd name="T26" fmla="*/ 7 w 278"/>
                    <a:gd name="T27" fmla="*/ 200 h 248"/>
                    <a:gd name="T28" fmla="*/ 24 w 278"/>
                    <a:gd name="T29" fmla="*/ 221 h 248"/>
                    <a:gd name="T30" fmla="*/ 44 w 278"/>
                    <a:gd name="T31" fmla="*/ 236 h 248"/>
                    <a:gd name="T32" fmla="*/ 67 w 278"/>
                    <a:gd name="T33" fmla="*/ 246 h 248"/>
                    <a:gd name="T34" fmla="*/ 97 w 278"/>
                    <a:gd name="T35" fmla="*/ 248 h 248"/>
                    <a:gd name="T36" fmla="*/ 124 w 278"/>
                    <a:gd name="T37" fmla="*/ 243 h 248"/>
                    <a:gd name="T38" fmla="*/ 144 w 278"/>
                    <a:gd name="T39" fmla="*/ 235 h 248"/>
                    <a:gd name="T40" fmla="*/ 167 w 278"/>
                    <a:gd name="T41" fmla="*/ 213 h 248"/>
                    <a:gd name="T42" fmla="*/ 184 w 278"/>
                    <a:gd name="T43" fmla="*/ 190 h 248"/>
                    <a:gd name="T44" fmla="*/ 194 w 278"/>
                    <a:gd name="T45" fmla="*/ 170 h 248"/>
                    <a:gd name="T46" fmla="*/ 222 w 278"/>
                    <a:gd name="T47" fmla="*/ 191 h 248"/>
                    <a:gd name="T48" fmla="*/ 259 w 278"/>
                    <a:gd name="T49" fmla="*/ 205 h 248"/>
                    <a:gd name="T50" fmla="*/ 272 w 278"/>
                    <a:gd name="T51" fmla="*/ 203 h 248"/>
                    <a:gd name="T52" fmla="*/ 278 w 278"/>
                    <a:gd name="T53" fmla="*/ 193 h 248"/>
                    <a:gd name="T54" fmla="*/ 278 w 278"/>
                    <a:gd name="T55" fmla="*/ 181 h 248"/>
                    <a:gd name="T56" fmla="*/ 264 w 278"/>
                    <a:gd name="T57" fmla="*/ 170 h 248"/>
                    <a:gd name="T58" fmla="*/ 237 w 278"/>
                    <a:gd name="T59" fmla="*/ 163 h 248"/>
                    <a:gd name="T60" fmla="*/ 211 w 278"/>
                    <a:gd name="T61" fmla="*/ 150 h 248"/>
                    <a:gd name="T62" fmla="*/ 204 w 278"/>
                    <a:gd name="T63" fmla="*/ 141 h 248"/>
                    <a:gd name="T64" fmla="*/ 207 w 278"/>
                    <a:gd name="T65" fmla="*/ 112 h 248"/>
                    <a:gd name="T66" fmla="*/ 209 w 278"/>
                    <a:gd name="T67" fmla="*/ 93 h 2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8"/>
                    <a:gd name="T103" fmla="*/ 0 h 248"/>
                    <a:gd name="T104" fmla="*/ 278 w 278"/>
                    <a:gd name="T105" fmla="*/ 248 h 2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8" h="248">
                      <a:moveTo>
                        <a:pt x="209" y="93"/>
                      </a:moveTo>
                      <a:lnTo>
                        <a:pt x="204" y="62"/>
                      </a:lnTo>
                      <a:lnTo>
                        <a:pt x="194" y="37"/>
                      </a:lnTo>
                      <a:lnTo>
                        <a:pt x="174" y="15"/>
                      </a:lnTo>
                      <a:lnTo>
                        <a:pt x="151" y="3"/>
                      </a:lnTo>
                      <a:lnTo>
                        <a:pt x="124" y="0"/>
                      </a:lnTo>
                      <a:lnTo>
                        <a:pt x="97" y="0"/>
                      </a:lnTo>
                      <a:lnTo>
                        <a:pt x="67" y="12"/>
                      </a:lnTo>
                      <a:lnTo>
                        <a:pt x="44" y="33"/>
                      </a:lnTo>
                      <a:lnTo>
                        <a:pt x="24" y="65"/>
                      </a:lnTo>
                      <a:lnTo>
                        <a:pt x="9" y="100"/>
                      </a:lnTo>
                      <a:lnTo>
                        <a:pt x="0" y="133"/>
                      </a:lnTo>
                      <a:lnTo>
                        <a:pt x="0" y="170"/>
                      </a:lnTo>
                      <a:lnTo>
                        <a:pt x="7" y="200"/>
                      </a:lnTo>
                      <a:lnTo>
                        <a:pt x="24" y="221"/>
                      </a:lnTo>
                      <a:lnTo>
                        <a:pt x="44" y="236"/>
                      </a:lnTo>
                      <a:lnTo>
                        <a:pt x="67" y="246"/>
                      </a:lnTo>
                      <a:lnTo>
                        <a:pt x="97" y="248"/>
                      </a:lnTo>
                      <a:lnTo>
                        <a:pt x="124" y="243"/>
                      </a:lnTo>
                      <a:lnTo>
                        <a:pt x="144" y="235"/>
                      </a:lnTo>
                      <a:lnTo>
                        <a:pt x="167" y="213"/>
                      </a:lnTo>
                      <a:lnTo>
                        <a:pt x="184" y="190"/>
                      </a:lnTo>
                      <a:lnTo>
                        <a:pt x="194" y="170"/>
                      </a:lnTo>
                      <a:lnTo>
                        <a:pt x="222" y="191"/>
                      </a:lnTo>
                      <a:lnTo>
                        <a:pt x="259" y="205"/>
                      </a:lnTo>
                      <a:lnTo>
                        <a:pt x="272" y="203"/>
                      </a:lnTo>
                      <a:lnTo>
                        <a:pt x="278" y="193"/>
                      </a:lnTo>
                      <a:lnTo>
                        <a:pt x="278" y="181"/>
                      </a:lnTo>
                      <a:lnTo>
                        <a:pt x="264" y="170"/>
                      </a:lnTo>
                      <a:lnTo>
                        <a:pt x="237" y="163"/>
                      </a:lnTo>
                      <a:lnTo>
                        <a:pt x="211" y="150"/>
                      </a:lnTo>
                      <a:lnTo>
                        <a:pt x="204" y="141"/>
                      </a:lnTo>
                      <a:lnTo>
                        <a:pt x="207" y="112"/>
                      </a:lnTo>
                      <a:lnTo>
                        <a:pt x="209" y="93"/>
                      </a:lnTo>
                      <a:close/>
                    </a:path>
                  </a:pathLst>
                </a:custGeom>
                <a:solidFill>
                  <a:srgbClr val="9EB7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63" name="Freeform 198"/>
              <p:cNvSpPr>
                <a:spLocks/>
              </p:cNvSpPr>
              <p:nvPr/>
            </p:nvSpPr>
            <p:spPr bwMode="auto">
              <a:xfrm>
                <a:off x="1335" y="2050"/>
                <a:ext cx="193" cy="358"/>
              </a:xfrm>
              <a:custGeom>
                <a:avLst/>
                <a:gdLst>
                  <a:gd name="T0" fmla="*/ 1 w 306"/>
                  <a:gd name="T1" fmla="*/ 1 h 523"/>
                  <a:gd name="T2" fmla="*/ 1 w 306"/>
                  <a:gd name="T3" fmla="*/ 0 h 523"/>
                  <a:gd name="T4" fmla="*/ 1 w 306"/>
                  <a:gd name="T5" fmla="*/ 1 h 523"/>
                  <a:gd name="T6" fmla="*/ 1 w 306"/>
                  <a:gd name="T7" fmla="*/ 1 h 523"/>
                  <a:gd name="T8" fmla="*/ 1 w 306"/>
                  <a:gd name="T9" fmla="*/ 1 h 523"/>
                  <a:gd name="T10" fmla="*/ 1 w 306"/>
                  <a:gd name="T11" fmla="*/ 1 h 523"/>
                  <a:gd name="T12" fmla="*/ 1 w 306"/>
                  <a:gd name="T13" fmla="*/ 1 h 523"/>
                  <a:gd name="T14" fmla="*/ 1 w 306"/>
                  <a:gd name="T15" fmla="*/ 1 h 523"/>
                  <a:gd name="T16" fmla="*/ 1 w 306"/>
                  <a:gd name="T17" fmla="*/ 1 h 523"/>
                  <a:gd name="T18" fmla="*/ 1 w 306"/>
                  <a:gd name="T19" fmla="*/ 1 h 523"/>
                  <a:gd name="T20" fmla="*/ 1 w 306"/>
                  <a:gd name="T21" fmla="*/ 1 h 523"/>
                  <a:gd name="T22" fmla="*/ 1 w 306"/>
                  <a:gd name="T23" fmla="*/ 1 h 523"/>
                  <a:gd name="T24" fmla="*/ 1 w 306"/>
                  <a:gd name="T25" fmla="*/ 1 h 523"/>
                  <a:gd name="T26" fmla="*/ 1 w 306"/>
                  <a:gd name="T27" fmla="*/ 1 h 523"/>
                  <a:gd name="T28" fmla="*/ 1 w 306"/>
                  <a:gd name="T29" fmla="*/ 1 h 523"/>
                  <a:gd name="T30" fmla="*/ 1 w 306"/>
                  <a:gd name="T31" fmla="*/ 1 h 523"/>
                  <a:gd name="T32" fmla="*/ 1 w 306"/>
                  <a:gd name="T33" fmla="*/ 1 h 523"/>
                  <a:gd name="T34" fmla="*/ 1 w 306"/>
                  <a:gd name="T35" fmla="*/ 1 h 523"/>
                  <a:gd name="T36" fmla="*/ 1 w 306"/>
                  <a:gd name="T37" fmla="*/ 1 h 523"/>
                  <a:gd name="T38" fmla="*/ 1 w 306"/>
                  <a:gd name="T39" fmla="*/ 1 h 523"/>
                  <a:gd name="T40" fmla="*/ 1 w 306"/>
                  <a:gd name="T41" fmla="*/ 1 h 523"/>
                  <a:gd name="T42" fmla="*/ 1 w 306"/>
                  <a:gd name="T43" fmla="*/ 1 h 523"/>
                  <a:gd name="T44" fmla="*/ 1 w 306"/>
                  <a:gd name="T45" fmla="*/ 1 h 523"/>
                  <a:gd name="T46" fmla="*/ 1 w 306"/>
                  <a:gd name="T47" fmla="*/ 1 h 523"/>
                  <a:gd name="T48" fmla="*/ 1 w 306"/>
                  <a:gd name="T49" fmla="*/ 1 h 523"/>
                  <a:gd name="T50" fmla="*/ 1 w 306"/>
                  <a:gd name="T51" fmla="*/ 1 h 523"/>
                  <a:gd name="T52" fmla="*/ 1 w 306"/>
                  <a:gd name="T53" fmla="*/ 1 h 523"/>
                  <a:gd name="T54" fmla="*/ 1 w 306"/>
                  <a:gd name="T55" fmla="*/ 1 h 523"/>
                  <a:gd name="T56" fmla="*/ 0 w 306"/>
                  <a:gd name="T57" fmla="*/ 1 h 523"/>
                  <a:gd name="T58" fmla="*/ 0 w 306"/>
                  <a:gd name="T59" fmla="*/ 1 h 523"/>
                  <a:gd name="T60" fmla="*/ 1 w 306"/>
                  <a:gd name="T61" fmla="*/ 1 h 523"/>
                  <a:gd name="T62" fmla="*/ 1 w 306"/>
                  <a:gd name="T63" fmla="*/ 1 h 523"/>
                  <a:gd name="T64" fmla="*/ 1 w 306"/>
                  <a:gd name="T65" fmla="*/ 1 h 523"/>
                  <a:gd name="T66" fmla="*/ 1 w 306"/>
                  <a:gd name="T67" fmla="*/ 1 h 523"/>
                  <a:gd name="T68" fmla="*/ 1 w 306"/>
                  <a:gd name="T69" fmla="*/ 1 h 523"/>
                  <a:gd name="T70" fmla="*/ 1 w 306"/>
                  <a:gd name="T71" fmla="*/ 1 h 523"/>
                  <a:gd name="T72" fmla="*/ 1 w 306"/>
                  <a:gd name="T73" fmla="*/ 1 h 523"/>
                  <a:gd name="T74" fmla="*/ 1 w 306"/>
                  <a:gd name="T75" fmla="*/ 1 h 523"/>
                  <a:gd name="T76" fmla="*/ 1 w 306"/>
                  <a:gd name="T77" fmla="*/ 1 h 523"/>
                  <a:gd name="T78" fmla="*/ 1 w 306"/>
                  <a:gd name="T79" fmla="*/ 1 h 523"/>
                  <a:gd name="T80" fmla="*/ 1 w 306"/>
                  <a:gd name="T81" fmla="*/ 1 h 523"/>
                  <a:gd name="T82" fmla="*/ 1 w 306"/>
                  <a:gd name="T83" fmla="*/ 1 h 523"/>
                  <a:gd name="T84" fmla="*/ 1 w 306"/>
                  <a:gd name="T85" fmla="*/ 1 h 523"/>
                  <a:gd name="T86" fmla="*/ 1 w 306"/>
                  <a:gd name="T87" fmla="*/ 1 h 523"/>
                  <a:gd name="T88" fmla="*/ 1 w 306"/>
                  <a:gd name="T89" fmla="*/ 1 h 523"/>
                  <a:gd name="T90" fmla="*/ 1 w 306"/>
                  <a:gd name="T91" fmla="*/ 1 h 523"/>
                  <a:gd name="T92" fmla="*/ 1 w 306"/>
                  <a:gd name="T93" fmla="*/ 1 h 5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523"/>
                  <a:gd name="T143" fmla="*/ 306 w 306"/>
                  <a:gd name="T144" fmla="*/ 523 h 5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523">
                    <a:moveTo>
                      <a:pt x="106" y="11"/>
                    </a:moveTo>
                    <a:lnTo>
                      <a:pt x="132" y="0"/>
                    </a:lnTo>
                    <a:lnTo>
                      <a:pt x="160" y="4"/>
                    </a:lnTo>
                    <a:lnTo>
                      <a:pt x="175" y="24"/>
                    </a:lnTo>
                    <a:lnTo>
                      <a:pt x="191" y="67"/>
                    </a:lnTo>
                    <a:lnTo>
                      <a:pt x="231" y="142"/>
                    </a:lnTo>
                    <a:lnTo>
                      <a:pt x="280" y="199"/>
                    </a:lnTo>
                    <a:lnTo>
                      <a:pt x="305" y="237"/>
                    </a:lnTo>
                    <a:lnTo>
                      <a:pt x="306" y="259"/>
                    </a:lnTo>
                    <a:lnTo>
                      <a:pt x="294" y="282"/>
                    </a:lnTo>
                    <a:lnTo>
                      <a:pt x="277" y="292"/>
                    </a:lnTo>
                    <a:lnTo>
                      <a:pt x="225" y="320"/>
                    </a:lnTo>
                    <a:lnTo>
                      <a:pt x="220" y="325"/>
                    </a:lnTo>
                    <a:lnTo>
                      <a:pt x="172" y="348"/>
                    </a:lnTo>
                    <a:lnTo>
                      <a:pt x="101" y="360"/>
                    </a:lnTo>
                    <a:lnTo>
                      <a:pt x="57" y="361"/>
                    </a:lnTo>
                    <a:lnTo>
                      <a:pt x="52" y="373"/>
                    </a:lnTo>
                    <a:lnTo>
                      <a:pt x="52" y="398"/>
                    </a:lnTo>
                    <a:lnTo>
                      <a:pt x="53" y="403"/>
                    </a:lnTo>
                    <a:lnTo>
                      <a:pt x="78" y="448"/>
                    </a:lnTo>
                    <a:lnTo>
                      <a:pt x="114" y="475"/>
                    </a:lnTo>
                    <a:lnTo>
                      <a:pt x="127" y="494"/>
                    </a:lnTo>
                    <a:lnTo>
                      <a:pt x="114" y="510"/>
                    </a:lnTo>
                    <a:lnTo>
                      <a:pt x="109" y="513"/>
                    </a:lnTo>
                    <a:lnTo>
                      <a:pt x="73" y="523"/>
                    </a:lnTo>
                    <a:lnTo>
                      <a:pt x="52" y="501"/>
                    </a:lnTo>
                    <a:lnTo>
                      <a:pt x="32" y="451"/>
                    </a:lnTo>
                    <a:lnTo>
                      <a:pt x="17" y="406"/>
                    </a:lnTo>
                    <a:lnTo>
                      <a:pt x="0" y="361"/>
                    </a:lnTo>
                    <a:lnTo>
                      <a:pt x="0" y="341"/>
                    </a:lnTo>
                    <a:lnTo>
                      <a:pt x="7" y="330"/>
                    </a:lnTo>
                    <a:lnTo>
                      <a:pt x="24" y="319"/>
                    </a:lnTo>
                    <a:lnTo>
                      <a:pt x="51" y="320"/>
                    </a:lnTo>
                    <a:lnTo>
                      <a:pt x="86" y="327"/>
                    </a:lnTo>
                    <a:lnTo>
                      <a:pt x="129" y="320"/>
                    </a:lnTo>
                    <a:lnTo>
                      <a:pt x="170" y="303"/>
                    </a:lnTo>
                    <a:lnTo>
                      <a:pt x="201" y="278"/>
                    </a:lnTo>
                    <a:lnTo>
                      <a:pt x="225" y="247"/>
                    </a:lnTo>
                    <a:lnTo>
                      <a:pt x="230" y="231"/>
                    </a:lnTo>
                    <a:lnTo>
                      <a:pt x="225" y="214"/>
                    </a:lnTo>
                    <a:lnTo>
                      <a:pt x="190" y="180"/>
                    </a:lnTo>
                    <a:lnTo>
                      <a:pt x="155" y="149"/>
                    </a:lnTo>
                    <a:lnTo>
                      <a:pt x="126" y="116"/>
                    </a:lnTo>
                    <a:lnTo>
                      <a:pt x="104" y="76"/>
                    </a:lnTo>
                    <a:lnTo>
                      <a:pt x="96" y="40"/>
                    </a:lnTo>
                    <a:lnTo>
                      <a:pt x="104" y="19"/>
                    </a:lnTo>
                    <a:lnTo>
                      <a:pt x="106" y="11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199"/>
              <p:cNvSpPr>
                <a:spLocks/>
              </p:cNvSpPr>
              <p:nvPr/>
            </p:nvSpPr>
            <p:spPr bwMode="auto">
              <a:xfrm>
                <a:off x="1392" y="2061"/>
                <a:ext cx="130" cy="391"/>
              </a:xfrm>
              <a:custGeom>
                <a:avLst/>
                <a:gdLst>
                  <a:gd name="T0" fmla="*/ 1 w 205"/>
                  <a:gd name="T1" fmla="*/ 1 h 572"/>
                  <a:gd name="T2" fmla="*/ 1 w 205"/>
                  <a:gd name="T3" fmla="*/ 1 h 572"/>
                  <a:gd name="T4" fmla="*/ 1 w 205"/>
                  <a:gd name="T5" fmla="*/ 0 h 572"/>
                  <a:gd name="T6" fmla="*/ 1 w 205"/>
                  <a:gd name="T7" fmla="*/ 1 h 572"/>
                  <a:gd name="T8" fmla="*/ 1 w 205"/>
                  <a:gd name="T9" fmla="*/ 1 h 572"/>
                  <a:gd name="T10" fmla="*/ 1 w 205"/>
                  <a:gd name="T11" fmla="*/ 1 h 572"/>
                  <a:gd name="T12" fmla="*/ 1 w 205"/>
                  <a:gd name="T13" fmla="*/ 1 h 572"/>
                  <a:gd name="T14" fmla="*/ 1 w 205"/>
                  <a:gd name="T15" fmla="*/ 1 h 572"/>
                  <a:gd name="T16" fmla="*/ 1 w 205"/>
                  <a:gd name="T17" fmla="*/ 1 h 572"/>
                  <a:gd name="T18" fmla="*/ 1 w 205"/>
                  <a:gd name="T19" fmla="*/ 1 h 572"/>
                  <a:gd name="T20" fmla="*/ 1 w 205"/>
                  <a:gd name="T21" fmla="*/ 1 h 572"/>
                  <a:gd name="T22" fmla="*/ 1 w 205"/>
                  <a:gd name="T23" fmla="*/ 1 h 572"/>
                  <a:gd name="T24" fmla="*/ 1 w 205"/>
                  <a:gd name="T25" fmla="*/ 1 h 572"/>
                  <a:gd name="T26" fmla="*/ 1 w 205"/>
                  <a:gd name="T27" fmla="*/ 1 h 572"/>
                  <a:gd name="T28" fmla="*/ 1 w 205"/>
                  <a:gd name="T29" fmla="*/ 1 h 572"/>
                  <a:gd name="T30" fmla="*/ 1 w 205"/>
                  <a:gd name="T31" fmla="*/ 1 h 572"/>
                  <a:gd name="T32" fmla="*/ 1 w 205"/>
                  <a:gd name="T33" fmla="*/ 1 h 572"/>
                  <a:gd name="T34" fmla="*/ 1 w 205"/>
                  <a:gd name="T35" fmla="*/ 1 h 572"/>
                  <a:gd name="T36" fmla="*/ 1 w 205"/>
                  <a:gd name="T37" fmla="*/ 1 h 572"/>
                  <a:gd name="T38" fmla="*/ 1 w 205"/>
                  <a:gd name="T39" fmla="*/ 1 h 572"/>
                  <a:gd name="T40" fmla="*/ 1 w 205"/>
                  <a:gd name="T41" fmla="*/ 1 h 572"/>
                  <a:gd name="T42" fmla="*/ 1 w 205"/>
                  <a:gd name="T43" fmla="*/ 1 h 572"/>
                  <a:gd name="T44" fmla="*/ 1 w 205"/>
                  <a:gd name="T45" fmla="*/ 1 h 572"/>
                  <a:gd name="T46" fmla="*/ 1 w 205"/>
                  <a:gd name="T47" fmla="*/ 1 h 572"/>
                  <a:gd name="T48" fmla="*/ 0 w 205"/>
                  <a:gd name="T49" fmla="*/ 1 h 572"/>
                  <a:gd name="T50" fmla="*/ 1 w 205"/>
                  <a:gd name="T51" fmla="*/ 1 h 572"/>
                  <a:gd name="T52" fmla="*/ 1 w 205"/>
                  <a:gd name="T53" fmla="*/ 1 h 572"/>
                  <a:gd name="T54" fmla="*/ 1 w 205"/>
                  <a:gd name="T55" fmla="*/ 1 h 572"/>
                  <a:gd name="T56" fmla="*/ 1 w 205"/>
                  <a:gd name="T57" fmla="*/ 1 h 572"/>
                  <a:gd name="T58" fmla="*/ 1 w 205"/>
                  <a:gd name="T59" fmla="*/ 1 h 572"/>
                  <a:gd name="T60" fmla="*/ 1 w 205"/>
                  <a:gd name="T61" fmla="*/ 1 h 572"/>
                  <a:gd name="T62" fmla="*/ 1 w 205"/>
                  <a:gd name="T63" fmla="*/ 1 h 572"/>
                  <a:gd name="T64" fmla="*/ 1 w 205"/>
                  <a:gd name="T65" fmla="*/ 1 h 572"/>
                  <a:gd name="T66" fmla="*/ 1 w 205"/>
                  <a:gd name="T67" fmla="*/ 1 h 572"/>
                  <a:gd name="T68" fmla="*/ 1 w 205"/>
                  <a:gd name="T69" fmla="*/ 1 h 572"/>
                  <a:gd name="T70" fmla="*/ 1 w 205"/>
                  <a:gd name="T71" fmla="*/ 1 h 5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5"/>
                  <a:gd name="T109" fmla="*/ 0 h 572"/>
                  <a:gd name="T110" fmla="*/ 205 w 205"/>
                  <a:gd name="T111" fmla="*/ 572 h 5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5" h="572">
                    <a:moveTo>
                      <a:pt x="82" y="43"/>
                    </a:moveTo>
                    <a:lnTo>
                      <a:pt x="99" y="20"/>
                    </a:lnTo>
                    <a:lnTo>
                      <a:pt x="125" y="0"/>
                    </a:lnTo>
                    <a:lnTo>
                      <a:pt x="147" y="2"/>
                    </a:lnTo>
                    <a:lnTo>
                      <a:pt x="157" y="15"/>
                    </a:lnTo>
                    <a:lnTo>
                      <a:pt x="159" y="38"/>
                    </a:lnTo>
                    <a:lnTo>
                      <a:pt x="159" y="85"/>
                    </a:lnTo>
                    <a:lnTo>
                      <a:pt x="149" y="155"/>
                    </a:lnTo>
                    <a:lnTo>
                      <a:pt x="125" y="220"/>
                    </a:lnTo>
                    <a:lnTo>
                      <a:pt x="110" y="280"/>
                    </a:lnTo>
                    <a:lnTo>
                      <a:pt x="99" y="347"/>
                    </a:lnTo>
                    <a:lnTo>
                      <a:pt x="90" y="409"/>
                    </a:lnTo>
                    <a:lnTo>
                      <a:pt x="84" y="482"/>
                    </a:lnTo>
                    <a:lnTo>
                      <a:pt x="90" y="510"/>
                    </a:lnTo>
                    <a:lnTo>
                      <a:pt x="115" y="520"/>
                    </a:lnTo>
                    <a:lnTo>
                      <a:pt x="185" y="524"/>
                    </a:lnTo>
                    <a:lnTo>
                      <a:pt x="202" y="529"/>
                    </a:lnTo>
                    <a:lnTo>
                      <a:pt x="205" y="540"/>
                    </a:lnTo>
                    <a:lnTo>
                      <a:pt x="172" y="564"/>
                    </a:lnTo>
                    <a:lnTo>
                      <a:pt x="135" y="572"/>
                    </a:lnTo>
                    <a:lnTo>
                      <a:pt x="109" y="560"/>
                    </a:lnTo>
                    <a:lnTo>
                      <a:pt x="62" y="545"/>
                    </a:lnTo>
                    <a:lnTo>
                      <a:pt x="32" y="544"/>
                    </a:lnTo>
                    <a:lnTo>
                      <a:pt x="9" y="542"/>
                    </a:lnTo>
                    <a:lnTo>
                      <a:pt x="0" y="525"/>
                    </a:lnTo>
                    <a:lnTo>
                      <a:pt x="7" y="505"/>
                    </a:lnTo>
                    <a:lnTo>
                      <a:pt x="22" y="484"/>
                    </a:lnTo>
                    <a:lnTo>
                      <a:pt x="49" y="452"/>
                    </a:lnTo>
                    <a:lnTo>
                      <a:pt x="64" y="407"/>
                    </a:lnTo>
                    <a:lnTo>
                      <a:pt x="60" y="349"/>
                    </a:lnTo>
                    <a:lnTo>
                      <a:pt x="65" y="300"/>
                    </a:lnTo>
                    <a:lnTo>
                      <a:pt x="72" y="237"/>
                    </a:lnTo>
                    <a:lnTo>
                      <a:pt x="82" y="182"/>
                    </a:lnTo>
                    <a:lnTo>
                      <a:pt x="85" y="117"/>
                    </a:lnTo>
                    <a:lnTo>
                      <a:pt x="84" y="68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9EB7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457200" y="1874838"/>
            <a:ext cx="5588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SzPct val="60000"/>
              <a:buFontTx/>
              <a:buBlip>
                <a:blip r:embed="rId2"/>
              </a:buBlip>
              <a:defRPr/>
            </a:pPr>
            <a:r>
              <a:rPr lang="en-US" sz="2400" kern="0" dirty="0">
                <a:solidFill>
                  <a:srgbClr val="FF0000"/>
                </a:solidFill>
                <a:latin typeface="+mn-lt"/>
              </a:rPr>
              <a:t>mental</a:t>
            </a:r>
          </a:p>
          <a:p>
            <a:pPr marL="625475" lvl="1" indent="-285750" eaLnBrk="1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/>
            </a:pPr>
            <a:r>
              <a:rPr lang="en-US" sz="2000" kern="0" dirty="0">
                <a:latin typeface="+mn-lt"/>
              </a:rPr>
              <a:t>push the gas pedal, the car goes faster</a:t>
            </a:r>
          </a:p>
          <a:p>
            <a:pPr marL="625475" lvl="1" indent="-285750">
              <a:spcBef>
                <a:spcPct val="20000"/>
              </a:spcBef>
              <a:buSzPct val="60000"/>
              <a:buFontTx/>
              <a:buBlip>
                <a:blip r:embed="rId3"/>
              </a:buBlip>
              <a:defRPr/>
            </a:pPr>
            <a:r>
              <a:rPr lang="en-US" sz="2000" kern="0" dirty="0">
                <a:latin typeface="+mn-lt"/>
              </a:rPr>
              <a:t>turn the wheel, the car turns</a:t>
            </a:r>
          </a:p>
        </p:txBody>
      </p:sp>
      <p:pic>
        <p:nvPicPr>
          <p:cNvPr id="6154" name="Picture 7" descr="C:\Documents and Settings\jpsousa\Local Settings\Temporary Internet Files\Content.IE5\ATUNA1IJ\MCj019762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550" y="3333750"/>
            <a:ext cx="13811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9" descr="C:\Documents and Settings\jpsousa\Local Settings\Temporary Internet Files\Content.IE5\6TCFAPSX\MCj035163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9700" y="4902200"/>
            <a:ext cx="1473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SWE 632 – UI Design</a:t>
            </a:r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©Fleck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0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Stationary Bicycles at the Gym</a:t>
            </a:r>
          </a:p>
        </p:txBody>
      </p:sp>
      <p:sp>
        <p:nvSpPr>
          <p:cNvPr id="5122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1072864-E98E-47F0-B313-F24A1CF2D7E5}" type="datetime5">
              <a:rPr lang="en-US" smtClean="0"/>
              <a:pPr/>
              <a:t>5-Sep-12</a:t>
            </a:fld>
            <a:endParaRPr lang="en-US" smtClean="0"/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Offutt, 2001-2011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AC2708-A4D8-4A40-847C-C356AD90222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6" name="Line 3"/>
          <p:cNvSpPr>
            <a:spLocks noChangeShapeType="1"/>
          </p:cNvSpPr>
          <p:nvPr/>
        </p:nvSpPr>
        <p:spPr bwMode="auto">
          <a:xfrm>
            <a:off x="876300" y="48768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2362200" y="4953000"/>
            <a:ext cx="4413738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FFCC"/>
                </a:solidFill>
              </a:rPr>
              <a:t>Picture on the bike screen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676400" y="2211388"/>
            <a:ext cx="5715000" cy="2665412"/>
            <a:chOff x="1056" y="1393"/>
            <a:chExt cx="3600" cy="1679"/>
          </a:xfrm>
        </p:grpSpPr>
        <p:sp>
          <p:nvSpPr>
            <p:cNvPr id="5155" name="Rectangle 16"/>
            <p:cNvSpPr>
              <a:spLocks noChangeArrowheads="1"/>
            </p:cNvSpPr>
            <p:nvPr/>
          </p:nvSpPr>
          <p:spPr bwMode="auto">
            <a:xfrm>
              <a:off x="1056" y="2381"/>
              <a:ext cx="240" cy="6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Rectangle 5"/>
            <p:cNvSpPr>
              <a:spLocks noChangeArrowheads="1"/>
            </p:cNvSpPr>
            <p:nvPr/>
          </p:nvSpPr>
          <p:spPr bwMode="auto">
            <a:xfrm>
              <a:off x="1536" y="2084"/>
              <a:ext cx="240" cy="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Rectangle 6"/>
            <p:cNvSpPr>
              <a:spLocks noChangeArrowheads="1"/>
            </p:cNvSpPr>
            <p:nvPr/>
          </p:nvSpPr>
          <p:spPr bwMode="auto">
            <a:xfrm>
              <a:off x="1776" y="2084"/>
              <a:ext cx="240" cy="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Rectangle 7"/>
            <p:cNvSpPr>
              <a:spLocks noChangeArrowheads="1"/>
            </p:cNvSpPr>
            <p:nvPr/>
          </p:nvSpPr>
          <p:spPr bwMode="auto">
            <a:xfrm>
              <a:off x="2736" y="1393"/>
              <a:ext cx="240" cy="16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Rectangle 8"/>
            <p:cNvSpPr>
              <a:spLocks noChangeArrowheads="1"/>
            </p:cNvSpPr>
            <p:nvPr/>
          </p:nvSpPr>
          <p:spPr bwMode="auto">
            <a:xfrm>
              <a:off x="2496" y="1393"/>
              <a:ext cx="240" cy="16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Rectangle 9"/>
            <p:cNvSpPr>
              <a:spLocks noChangeArrowheads="1"/>
            </p:cNvSpPr>
            <p:nvPr/>
          </p:nvSpPr>
          <p:spPr bwMode="auto">
            <a:xfrm>
              <a:off x="2976" y="1393"/>
              <a:ext cx="240" cy="16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Rectangle 10"/>
            <p:cNvSpPr>
              <a:spLocks noChangeArrowheads="1"/>
            </p:cNvSpPr>
            <p:nvPr/>
          </p:nvSpPr>
          <p:spPr bwMode="auto">
            <a:xfrm>
              <a:off x="2256" y="1689"/>
              <a:ext cx="240" cy="13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Rectangle 11"/>
            <p:cNvSpPr>
              <a:spLocks noChangeArrowheads="1"/>
            </p:cNvSpPr>
            <p:nvPr/>
          </p:nvSpPr>
          <p:spPr bwMode="auto">
            <a:xfrm>
              <a:off x="2016" y="1689"/>
              <a:ext cx="240" cy="13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Rectangle 12"/>
            <p:cNvSpPr>
              <a:spLocks noChangeArrowheads="1"/>
            </p:cNvSpPr>
            <p:nvPr/>
          </p:nvSpPr>
          <p:spPr bwMode="auto">
            <a:xfrm>
              <a:off x="3216" y="1689"/>
              <a:ext cx="240" cy="13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Rectangle 13"/>
            <p:cNvSpPr>
              <a:spLocks noChangeArrowheads="1"/>
            </p:cNvSpPr>
            <p:nvPr/>
          </p:nvSpPr>
          <p:spPr bwMode="auto">
            <a:xfrm>
              <a:off x="3456" y="1689"/>
              <a:ext cx="240" cy="13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Rectangle 14"/>
            <p:cNvSpPr>
              <a:spLocks noChangeArrowheads="1"/>
            </p:cNvSpPr>
            <p:nvPr/>
          </p:nvSpPr>
          <p:spPr bwMode="auto">
            <a:xfrm>
              <a:off x="4416" y="2381"/>
              <a:ext cx="240" cy="6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Rectangle 15"/>
            <p:cNvSpPr>
              <a:spLocks noChangeArrowheads="1"/>
            </p:cNvSpPr>
            <p:nvPr/>
          </p:nvSpPr>
          <p:spPr bwMode="auto">
            <a:xfrm>
              <a:off x="4176" y="2381"/>
              <a:ext cx="240" cy="6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Rectangle 17"/>
            <p:cNvSpPr>
              <a:spLocks noChangeArrowheads="1"/>
            </p:cNvSpPr>
            <p:nvPr/>
          </p:nvSpPr>
          <p:spPr bwMode="auto">
            <a:xfrm>
              <a:off x="3936" y="2084"/>
              <a:ext cx="240" cy="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Rectangle 18"/>
            <p:cNvSpPr>
              <a:spLocks noChangeArrowheads="1"/>
            </p:cNvSpPr>
            <p:nvPr/>
          </p:nvSpPr>
          <p:spPr bwMode="auto">
            <a:xfrm>
              <a:off x="3696" y="2084"/>
              <a:ext cx="240" cy="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Rectangle 44"/>
            <p:cNvSpPr>
              <a:spLocks noChangeArrowheads="1"/>
            </p:cNvSpPr>
            <p:nvPr/>
          </p:nvSpPr>
          <p:spPr bwMode="auto">
            <a:xfrm>
              <a:off x="1296" y="2381"/>
              <a:ext cx="240" cy="6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669925" y="2327275"/>
            <a:ext cx="7102475" cy="2549525"/>
            <a:chOff x="422" y="1466"/>
            <a:chExt cx="4474" cy="1606"/>
          </a:xfrm>
        </p:grpSpPr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816" y="1892"/>
              <a:ext cx="4080" cy="1180"/>
              <a:chOff x="816" y="1872"/>
              <a:chExt cx="4080" cy="1180"/>
            </a:xfrm>
          </p:grpSpPr>
          <p:sp>
            <p:nvSpPr>
              <p:cNvPr id="5138" name="Rectangle 28" descr="90%"/>
              <p:cNvSpPr>
                <a:spLocks noChangeArrowheads="1"/>
              </p:cNvSpPr>
              <p:nvPr/>
            </p:nvSpPr>
            <p:spPr bwMode="auto">
              <a:xfrm>
                <a:off x="816" y="2553"/>
                <a:ext cx="240" cy="49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40" descr="90%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240" cy="988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43" descr="90%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240" cy="988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47" descr="90%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240" cy="1180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48" descr="90%"/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240" cy="1084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49" descr="90%"/>
              <p:cNvSpPr>
                <a:spLocks noChangeArrowheads="1"/>
              </p:cNvSpPr>
              <p:nvPr/>
            </p:nvSpPr>
            <p:spPr bwMode="auto">
              <a:xfrm>
                <a:off x="1776" y="2064"/>
                <a:ext cx="240" cy="988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50" descr="90%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240" cy="988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51" descr="90%"/>
              <p:cNvSpPr>
                <a:spLocks noChangeArrowheads="1"/>
              </p:cNvSpPr>
              <p:nvPr/>
            </p:nvSpPr>
            <p:spPr bwMode="auto">
              <a:xfrm>
                <a:off x="3216" y="2793"/>
                <a:ext cx="240" cy="25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52" descr="90%"/>
              <p:cNvSpPr>
                <a:spLocks noChangeArrowheads="1"/>
              </p:cNvSpPr>
              <p:nvPr/>
            </p:nvSpPr>
            <p:spPr bwMode="auto">
              <a:xfrm>
                <a:off x="2976" y="2553"/>
                <a:ext cx="240" cy="49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53" descr="90%"/>
              <p:cNvSpPr>
                <a:spLocks noChangeArrowheads="1"/>
              </p:cNvSpPr>
              <p:nvPr/>
            </p:nvSpPr>
            <p:spPr bwMode="auto">
              <a:xfrm>
                <a:off x="2736" y="2553"/>
                <a:ext cx="240" cy="49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54" descr="90%"/>
              <p:cNvSpPr>
                <a:spLocks noChangeArrowheads="1"/>
              </p:cNvSpPr>
              <p:nvPr/>
            </p:nvSpPr>
            <p:spPr bwMode="auto">
              <a:xfrm>
                <a:off x="2496" y="2553"/>
                <a:ext cx="240" cy="49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55" descr="90%"/>
              <p:cNvSpPr>
                <a:spLocks noChangeArrowheads="1"/>
              </p:cNvSpPr>
              <p:nvPr/>
            </p:nvSpPr>
            <p:spPr bwMode="auto">
              <a:xfrm>
                <a:off x="4656" y="2553"/>
                <a:ext cx="240" cy="49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56" descr="90%"/>
              <p:cNvSpPr>
                <a:spLocks noChangeArrowheads="1"/>
              </p:cNvSpPr>
              <p:nvPr/>
            </p:nvSpPr>
            <p:spPr bwMode="auto">
              <a:xfrm>
                <a:off x="3456" y="2793"/>
                <a:ext cx="240" cy="25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57" descr="90%"/>
              <p:cNvSpPr>
                <a:spLocks noChangeArrowheads="1"/>
              </p:cNvSpPr>
              <p:nvPr/>
            </p:nvSpPr>
            <p:spPr bwMode="auto">
              <a:xfrm>
                <a:off x="3696" y="2793"/>
                <a:ext cx="240" cy="25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58" descr="90%"/>
              <p:cNvSpPr>
                <a:spLocks noChangeArrowheads="1"/>
              </p:cNvSpPr>
              <p:nvPr/>
            </p:nvSpPr>
            <p:spPr bwMode="auto">
              <a:xfrm>
                <a:off x="3936" y="2793"/>
                <a:ext cx="240" cy="25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59" descr="90%"/>
              <p:cNvSpPr>
                <a:spLocks noChangeArrowheads="1"/>
              </p:cNvSpPr>
              <p:nvPr/>
            </p:nvSpPr>
            <p:spPr bwMode="auto">
              <a:xfrm>
                <a:off x="4176" y="2793"/>
                <a:ext cx="240" cy="25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60" descr="90%"/>
              <p:cNvSpPr>
                <a:spLocks noChangeArrowheads="1"/>
              </p:cNvSpPr>
              <p:nvPr/>
            </p:nvSpPr>
            <p:spPr bwMode="auto">
              <a:xfrm>
                <a:off x="4416" y="2793"/>
                <a:ext cx="240" cy="259"/>
              </a:xfrm>
              <a:prstGeom prst="rect">
                <a:avLst/>
              </a:prstGeom>
              <a:solidFill>
                <a:srgbClr val="CCFF99">
                  <a:alpha val="50196"/>
                </a:srgbClr>
              </a:solidFill>
              <a:ln w="190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7" name="Text Box 64" descr="80%"/>
            <p:cNvSpPr txBox="1">
              <a:spLocks noChangeArrowheads="1"/>
            </p:cNvSpPr>
            <p:nvPr/>
          </p:nvSpPr>
          <p:spPr bwMode="auto">
            <a:xfrm>
              <a:off x="422" y="1466"/>
              <a:ext cx="1204" cy="524"/>
            </a:xfrm>
            <a:prstGeom prst="rect">
              <a:avLst/>
            </a:prstGeom>
            <a:solidFill>
              <a:srgbClr val="CCFF99">
                <a:alpha val="50196"/>
              </a:srgbClr>
            </a:solidFill>
            <a:ln w="9525" cap="rnd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Resistance</a:t>
              </a:r>
            </a:p>
            <a:p>
              <a:r>
                <a:rPr lang="en-US" b="1" dirty="0">
                  <a:solidFill>
                    <a:schemeClr val="bg2"/>
                  </a:solidFill>
                </a:rPr>
                <a:t>on a hill</a:t>
              </a: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371600" y="2211388"/>
            <a:ext cx="7559675" cy="2665412"/>
            <a:chOff x="864" y="1393"/>
            <a:chExt cx="4762" cy="1679"/>
          </a:xfrm>
        </p:grpSpPr>
        <p:sp>
          <p:nvSpPr>
            <p:cNvPr id="5134" name="Text Box 25"/>
            <p:cNvSpPr txBox="1">
              <a:spLocks noChangeArrowheads="1"/>
            </p:cNvSpPr>
            <p:nvPr/>
          </p:nvSpPr>
          <p:spPr bwMode="auto">
            <a:xfrm>
              <a:off x="4416" y="1968"/>
              <a:ext cx="1210" cy="29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CFFCC"/>
                  </a:solidFill>
                </a:rPr>
                <a:t>Resistance</a:t>
              </a:r>
            </a:p>
          </p:txBody>
        </p:sp>
        <p:sp>
          <p:nvSpPr>
            <p:cNvPr id="5135" name="Freeform 23"/>
            <p:cNvSpPr>
              <a:spLocks/>
            </p:cNvSpPr>
            <p:nvPr/>
          </p:nvSpPr>
          <p:spPr bwMode="auto">
            <a:xfrm>
              <a:off x="864" y="1393"/>
              <a:ext cx="4032" cy="1679"/>
            </a:xfrm>
            <a:custGeom>
              <a:avLst/>
              <a:gdLst>
                <a:gd name="T0" fmla="*/ 0 w 4032"/>
                <a:gd name="T1" fmla="*/ 1679 h 1679"/>
                <a:gd name="T2" fmla="*/ 188 w 4032"/>
                <a:gd name="T3" fmla="*/ 1679 h 1679"/>
                <a:gd name="T4" fmla="*/ 188 w 4032"/>
                <a:gd name="T5" fmla="*/ 989 h 1679"/>
                <a:gd name="T6" fmla="*/ 672 w 4032"/>
                <a:gd name="T7" fmla="*/ 988 h 1679"/>
                <a:gd name="T8" fmla="*/ 672 w 4032"/>
                <a:gd name="T9" fmla="*/ 691 h 1679"/>
                <a:gd name="T10" fmla="*/ 1152 w 4032"/>
                <a:gd name="T11" fmla="*/ 691 h 1679"/>
                <a:gd name="T12" fmla="*/ 1152 w 4032"/>
                <a:gd name="T13" fmla="*/ 296 h 1679"/>
                <a:gd name="T14" fmla="*/ 1392 w 4032"/>
                <a:gd name="T15" fmla="*/ 296 h 1679"/>
                <a:gd name="T16" fmla="*/ 1632 w 4032"/>
                <a:gd name="T17" fmla="*/ 296 h 1679"/>
                <a:gd name="T18" fmla="*/ 1632 w 4032"/>
                <a:gd name="T19" fmla="*/ 0 h 1679"/>
                <a:gd name="T20" fmla="*/ 1872 w 4032"/>
                <a:gd name="T21" fmla="*/ 0 h 1679"/>
                <a:gd name="T22" fmla="*/ 2352 w 4032"/>
                <a:gd name="T23" fmla="*/ 0 h 1679"/>
                <a:gd name="T24" fmla="*/ 2352 w 4032"/>
                <a:gd name="T25" fmla="*/ 296 h 1679"/>
                <a:gd name="T26" fmla="*/ 2832 w 4032"/>
                <a:gd name="T27" fmla="*/ 296 h 1679"/>
                <a:gd name="T28" fmla="*/ 2832 w 4032"/>
                <a:gd name="T29" fmla="*/ 691 h 1679"/>
                <a:gd name="T30" fmla="*/ 3312 w 4032"/>
                <a:gd name="T31" fmla="*/ 691 h 1679"/>
                <a:gd name="T32" fmla="*/ 3312 w 4032"/>
                <a:gd name="T33" fmla="*/ 988 h 1679"/>
                <a:gd name="T34" fmla="*/ 3792 w 4032"/>
                <a:gd name="T35" fmla="*/ 988 h 1679"/>
                <a:gd name="T36" fmla="*/ 3792 w 4032"/>
                <a:gd name="T37" fmla="*/ 1679 h 1679"/>
                <a:gd name="T38" fmla="*/ 4032 w 4032"/>
                <a:gd name="T39" fmla="*/ 1679 h 16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32"/>
                <a:gd name="T61" fmla="*/ 0 h 1679"/>
                <a:gd name="T62" fmla="*/ 4032 w 4032"/>
                <a:gd name="T63" fmla="*/ 1679 h 16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32" h="1679">
                  <a:moveTo>
                    <a:pt x="0" y="1679"/>
                  </a:moveTo>
                  <a:lnTo>
                    <a:pt x="188" y="1679"/>
                  </a:lnTo>
                  <a:lnTo>
                    <a:pt x="188" y="989"/>
                  </a:lnTo>
                  <a:lnTo>
                    <a:pt x="672" y="988"/>
                  </a:lnTo>
                  <a:lnTo>
                    <a:pt x="672" y="691"/>
                  </a:lnTo>
                  <a:lnTo>
                    <a:pt x="1152" y="691"/>
                  </a:lnTo>
                  <a:lnTo>
                    <a:pt x="1152" y="296"/>
                  </a:lnTo>
                  <a:lnTo>
                    <a:pt x="1392" y="296"/>
                  </a:lnTo>
                  <a:lnTo>
                    <a:pt x="1632" y="296"/>
                  </a:lnTo>
                  <a:lnTo>
                    <a:pt x="1632" y="0"/>
                  </a:lnTo>
                  <a:lnTo>
                    <a:pt x="1872" y="0"/>
                  </a:lnTo>
                  <a:lnTo>
                    <a:pt x="2352" y="0"/>
                  </a:lnTo>
                  <a:lnTo>
                    <a:pt x="2352" y="296"/>
                  </a:lnTo>
                  <a:lnTo>
                    <a:pt x="2832" y="296"/>
                  </a:lnTo>
                  <a:lnTo>
                    <a:pt x="2832" y="691"/>
                  </a:lnTo>
                  <a:lnTo>
                    <a:pt x="3312" y="691"/>
                  </a:lnTo>
                  <a:lnTo>
                    <a:pt x="3312" y="988"/>
                  </a:lnTo>
                  <a:lnTo>
                    <a:pt x="3792" y="988"/>
                  </a:lnTo>
                  <a:lnTo>
                    <a:pt x="3792" y="1679"/>
                  </a:lnTo>
                  <a:lnTo>
                    <a:pt x="4032" y="1679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371600" y="1600200"/>
            <a:ext cx="6400800" cy="3276600"/>
            <a:chOff x="864" y="1008"/>
            <a:chExt cx="4032" cy="2064"/>
          </a:xfrm>
        </p:grpSpPr>
        <p:sp>
          <p:nvSpPr>
            <p:cNvPr id="5132" name="Text Box 26"/>
            <p:cNvSpPr txBox="1">
              <a:spLocks noChangeArrowheads="1"/>
            </p:cNvSpPr>
            <p:nvPr/>
          </p:nvSpPr>
          <p:spPr bwMode="auto">
            <a:xfrm>
              <a:off x="2542" y="1008"/>
              <a:ext cx="682" cy="2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CFFCC"/>
                  </a:solidFill>
                </a:rPr>
                <a:t>A Hill</a:t>
              </a:r>
            </a:p>
          </p:txBody>
        </p:sp>
        <p:sp>
          <p:nvSpPr>
            <p:cNvPr id="5133" name="Freeform 24"/>
            <p:cNvSpPr>
              <a:spLocks/>
            </p:cNvSpPr>
            <p:nvPr/>
          </p:nvSpPr>
          <p:spPr bwMode="auto">
            <a:xfrm>
              <a:off x="864" y="1344"/>
              <a:ext cx="4032" cy="1728"/>
            </a:xfrm>
            <a:custGeom>
              <a:avLst/>
              <a:gdLst>
                <a:gd name="T0" fmla="*/ 0 w 4032"/>
                <a:gd name="T1" fmla="*/ 1728 h 1728"/>
                <a:gd name="T2" fmla="*/ 430 w 4032"/>
                <a:gd name="T3" fmla="*/ 1038 h 1728"/>
                <a:gd name="T4" fmla="*/ 912 w 4032"/>
                <a:gd name="T5" fmla="*/ 741 h 1728"/>
                <a:gd name="T6" fmla="*/ 1392 w 4032"/>
                <a:gd name="T7" fmla="*/ 346 h 1728"/>
                <a:gd name="T8" fmla="*/ 1872 w 4032"/>
                <a:gd name="T9" fmla="*/ 49 h 1728"/>
                <a:gd name="T10" fmla="*/ 2112 w 4032"/>
                <a:gd name="T11" fmla="*/ 49 h 1728"/>
                <a:gd name="T12" fmla="*/ 2592 w 4032"/>
                <a:gd name="T13" fmla="*/ 346 h 1728"/>
                <a:gd name="T14" fmla="*/ 3072 w 4032"/>
                <a:gd name="T15" fmla="*/ 741 h 1728"/>
                <a:gd name="T16" fmla="*/ 3552 w 4032"/>
                <a:gd name="T17" fmla="*/ 1037 h 1728"/>
                <a:gd name="T18" fmla="*/ 4032 w 4032"/>
                <a:gd name="T19" fmla="*/ 1728 h 17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2"/>
                <a:gd name="T31" fmla="*/ 0 h 1728"/>
                <a:gd name="T32" fmla="*/ 4032 w 4032"/>
                <a:gd name="T33" fmla="*/ 1728 h 17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2" h="1728">
                  <a:moveTo>
                    <a:pt x="0" y="1728"/>
                  </a:moveTo>
                  <a:cubicBezTo>
                    <a:pt x="72" y="1613"/>
                    <a:pt x="278" y="1202"/>
                    <a:pt x="430" y="1038"/>
                  </a:cubicBezTo>
                  <a:cubicBezTo>
                    <a:pt x="582" y="874"/>
                    <a:pt x="752" y="856"/>
                    <a:pt x="912" y="741"/>
                  </a:cubicBezTo>
                  <a:cubicBezTo>
                    <a:pt x="1072" y="626"/>
                    <a:pt x="1232" y="461"/>
                    <a:pt x="1392" y="346"/>
                  </a:cubicBezTo>
                  <a:cubicBezTo>
                    <a:pt x="1552" y="230"/>
                    <a:pt x="1752" y="99"/>
                    <a:pt x="1872" y="49"/>
                  </a:cubicBezTo>
                  <a:cubicBezTo>
                    <a:pt x="1992" y="0"/>
                    <a:pt x="1992" y="0"/>
                    <a:pt x="2112" y="49"/>
                  </a:cubicBezTo>
                  <a:cubicBezTo>
                    <a:pt x="2232" y="99"/>
                    <a:pt x="2432" y="230"/>
                    <a:pt x="2592" y="346"/>
                  </a:cubicBezTo>
                  <a:cubicBezTo>
                    <a:pt x="2752" y="461"/>
                    <a:pt x="2912" y="625"/>
                    <a:pt x="3072" y="741"/>
                  </a:cubicBezTo>
                  <a:cubicBezTo>
                    <a:pt x="3232" y="856"/>
                    <a:pt x="3392" y="872"/>
                    <a:pt x="3552" y="1037"/>
                  </a:cubicBezTo>
                  <a:cubicBezTo>
                    <a:pt x="3712" y="1201"/>
                    <a:pt x="3872" y="1465"/>
                    <a:pt x="4032" y="17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 Example: Color Chooser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5783E-E866-4238-A985-2CEFFFF06720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45FAE-E521-4B4C-936D-8A3C1D78FB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896432" cy="344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144" t="22604"/>
          <a:stretch/>
        </p:blipFill>
        <p:spPr>
          <a:xfrm>
            <a:off x="5562600" y="1371600"/>
            <a:ext cx="3005526" cy="3784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5105400"/>
            <a:ext cx="3766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Follows implementation</a:t>
            </a:r>
            <a:br>
              <a:rPr lang="en-US" dirty="0" smtClean="0"/>
            </a:b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903" y="5029200"/>
            <a:ext cx="3422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Follows (many) users’ 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ental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Manifest Model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7249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manifest model is </a:t>
            </a:r>
            <a:r>
              <a:rPr lang="en-US" u="sng" dirty="0" smtClean="0">
                <a:solidFill>
                  <a:srgbClr val="FF0000"/>
                </a:solidFill>
              </a:rPr>
              <a:t>more significant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software than in other engineering </a:t>
            </a:r>
            <a:r>
              <a:rPr lang="en-US" dirty="0" smtClean="0"/>
              <a:t>artifacts</a:t>
            </a:r>
          </a:p>
          <a:p>
            <a:pPr eaLnBrk="1" hangingPunct="1"/>
            <a:r>
              <a:rPr lang="en-US" dirty="0" smtClean="0"/>
              <a:t>Hiding the complexity about how software works internally is a key benefit of computers! </a:t>
            </a:r>
            <a:r>
              <a:rPr lang="en-US" dirty="0" smtClean="0"/>
              <a:t>Example</a:t>
            </a:r>
            <a:r>
              <a:rPr lang="en-US" dirty="0" smtClean="0"/>
              <a:t>: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BE1CB9F-BBFB-4BE3-AA9C-98994CEE3206}" type="datetime5">
              <a:rPr lang="en-US" smtClean="0"/>
              <a:pPr/>
              <a:t>5-Sep-12</a:t>
            </a:fld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Offutt, 2001-2011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C0B57-22B9-41E2-9876-D396342A987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2000" y="35814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Implementation </a:t>
            </a:r>
            <a:r>
              <a:rPr lang="en-US" sz="2800" dirty="0" smtClean="0">
                <a:latin typeface="Times New Roman" pitchFamily="18" charset="0"/>
              </a:rPr>
              <a:t>: Network </a:t>
            </a:r>
            <a:r>
              <a:rPr lang="en-US" sz="2800" dirty="0">
                <a:latin typeface="Times New Roman" pitchFamily="18" charset="0"/>
              </a:rPr>
              <a:t>protocols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Manifest 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</a:rPr>
              <a:t>Local disk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Mental </a:t>
            </a:r>
            <a:r>
              <a:rPr lang="en-US" sz="2800" dirty="0" smtClean="0">
                <a:latin typeface="Times New Roman" pitchFamily="18" charset="0"/>
              </a:rPr>
              <a:t>: Files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Interfaces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358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>
                <a:solidFill>
                  <a:schemeClr val="tx2"/>
                </a:solidFill>
              </a:rPr>
              <a:t>Telephones</a:t>
            </a:r>
            <a:r>
              <a:rPr lang="en-US" sz="2400" dirty="0" smtClean="0"/>
              <a:t> : I want to call </a:t>
            </a:r>
            <a:r>
              <a:rPr lang="en-US" sz="2400" u="sng" dirty="0" smtClean="0"/>
              <a:t>Mom</a:t>
            </a:r>
            <a:r>
              <a:rPr lang="en-US" sz="2400" dirty="0" smtClean="0"/>
              <a:t>, not 1-606-XXX-XXXX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>
                <a:solidFill>
                  <a:schemeClr val="tx2"/>
                </a:solidFill>
              </a:rPr>
              <a:t>Compile</a:t>
            </a:r>
            <a:r>
              <a:rPr lang="en-US" sz="2400" dirty="0" smtClean="0"/>
              <a:t> : I want to </a:t>
            </a:r>
            <a:r>
              <a:rPr lang="en-US" sz="2400" dirty="0" smtClean="0">
                <a:solidFill>
                  <a:srgbClr val="FF0000"/>
                </a:solidFill>
              </a:rPr>
              <a:t>Run </a:t>
            </a:r>
            <a:r>
              <a:rPr lang="en-US" sz="2400" dirty="0" smtClean="0"/>
              <a:t>my program, not compile, link, </a:t>
            </a:r>
            <a:r>
              <a:rPr lang="en-US" sz="2400" dirty="0" smtClean="0"/>
              <a:t>run</a:t>
            </a:r>
            <a:endParaRPr lang="en-US" sz="2000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>
                <a:solidFill>
                  <a:schemeClr val="tx2"/>
                </a:solidFill>
              </a:rPr>
              <a:t>File Manager</a:t>
            </a:r>
            <a:r>
              <a:rPr lang="en-US" sz="2400" dirty="0" smtClean="0"/>
              <a:t> : Dragging a file from window to window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Move on disk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Copy from disk to disk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>
                <a:solidFill>
                  <a:schemeClr val="tx2"/>
                </a:solidFill>
              </a:rPr>
              <a:t>Max OSX disk eject</a:t>
            </a:r>
            <a:r>
              <a:rPr lang="en-US" sz="2400" dirty="0" smtClean="0"/>
              <a:t>: Drag disk </a:t>
            </a:r>
            <a:r>
              <a:rPr lang="en-US" sz="2400" smtClean="0"/>
              <a:t>to trashcan</a:t>
            </a:r>
            <a:endParaRPr lang="en-US" sz="2400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1E9FB13-94CD-4846-A639-82F4DC4BD176}" type="datetime5">
              <a:rPr lang="en-US" smtClean="0"/>
              <a:pPr/>
              <a:t>5-Sep-12</a:t>
            </a:fld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Offutt, 2001-2011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F8E13-704D-4D1E-91CA-58341323D10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700" y="5334000"/>
            <a:ext cx="86106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Interfaces should conform to the user’s mental model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14800" y="3276600"/>
            <a:ext cx="47244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this good or bad? Does it correspond to the mental model or the implementation model?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7378700" cy="6616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17C01-F892-4EFC-9BAD-B5A1CE1D70A1}" type="datetime5">
              <a:rPr lang="en-US" smtClean="0"/>
              <a:pPr>
                <a:defRPr/>
              </a:pPr>
              <a:t>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F285-922B-4895-A5D1-793DD95A6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3" y="6027003"/>
            <a:ext cx="451412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Does this match your mental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model or implementation model?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Mechanical </a:t>
            </a:r>
            <a:r>
              <a:rPr lang="en-US" sz="3600" dirty="0" smtClean="0">
                <a:sym typeface="Wingdings"/>
              </a:rPr>
              <a:t> Information 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45363" cy="3931920"/>
          </a:xfrm>
        </p:spPr>
        <p:txBody>
          <a:bodyPr/>
          <a:lstStyle/>
          <a:p>
            <a:r>
              <a:rPr lang="en-US" dirty="0" smtClean="0"/>
              <a:t>As we move from physical to software, mechanical representations remain</a:t>
            </a:r>
          </a:p>
          <a:p>
            <a:pPr lvl="1"/>
            <a:r>
              <a:rPr lang="en-US" dirty="0" smtClean="0"/>
              <a:t>Tab key on your typewriter moved to your computer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Reigns from your saddle used to guide your car </a:t>
            </a:r>
            <a:r>
              <a:rPr lang="en-US" dirty="0" smtClean="0">
                <a:sym typeface="Wingdings"/>
              </a:rPr>
              <a:t>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Enhance the physical, when moving</a:t>
            </a:r>
          </a:p>
          <a:p>
            <a:pPr lvl="1"/>
            <a:r>
              <a:rPr lang="en-US" dirty="0" smtClean="0">
                <a:sym typeface="Wingdings"/>
              </a:rPr>
              <a:t>Address books can sort in various ways, can represent items in a table, has “search”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17C01-F892-4EFC-9BAD-B5A1CE1D70A1}" type="datetime5">
              <a:rPr lang="en-US" smtClean="0"/>
              <a:pPr>
                <a:defRPr/>
              </a:pPr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Offutt, 2001-2011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F285-922B-4895-A5D1-793DD95A6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5410200"/>
            <a:ext cx="76200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 aware: blindly following mechanical age representations may limit your ideas and innovations!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2378</TotalTime>
  <Words>771</Words>
  <Application>Microsoft Macintosh PowerPoint</Application>
  <PresentationFormat>On-screen Show (4:3)</PresentationFormat>
  <Paragraphs>251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Capital</vt:lpstr>
      <vt:lpstr>Mental Models</vt:lpstr>
      <vt:lpstr>Models for Interfaces</vt:lpstr>
      <vt:lpstr>Example: driving a car</vt:lpstr>
      <vt:lpstr>Stationary Bicycles at the Gym</vt:lpstr>
      <vt:lpstr>Software Example: Color Chooser</vt:lpstr>
      <vt:lpstr>Manifest Model</vt:lpstr>
      <vt:lpstr>User Interfaces</vt:lpstr>
      <vt:lpstr>PowerPoint Presentation</vt:lpstr>
      <vt:lpstr>Mechanical  Information Age</vt:lpstr>
      <vt:lpstr>Typical Paging Calendar</vt:lpstr>
      <vt:lpstr>Scrolling Calendar</vt:lpstr>
      <vt:lpstr>How did things improve?</vt:lpstr>
      <vt:lpstr>UIs and Mental Models</vt:lpstr>
      <vt:lpstr>Mental Model Summary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632: Mental Models</dc:title>
  <dc:creator>Offutt</dc:creator>
  <cp:lastModifiedBy>Dan Fleck</cp:lastModifiedBy>
  <cp:revision>83</cp:revision>
  <dcterms:created xsi:type="dcterms:W3CDTF">2001-01-12T22:24:29Z</dcterms:created>
  <dcterms:modified xsi:type="dcterms:W3CDTF">2012-09-06T19:37:47Z</dcterms:modified>
</cp:coreProperties>
</file>