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2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91B78F5-5E7C-E84E-98C1-54B579159669}" type="datetimeFigureOut">
              <a:rPr lang="en-US" smtClean="0"/>
              <a:t>9/27/12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9C7E3F-1183-1A41-930B-C2EB8138DA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Story of Prego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0" y="3886200"/>
            <a:ext cx="80264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By Dan Fleck</a:t>
            </a:r>
          </a:p>
          <a:p>
            <a:r>
              <a:rPr lang="en-US" sz="1300" dirty="0" smtClean="0"/>
              <a:t>inspired by TED talk from Malcolm </a:t>
            </a:r>
            <a:r>
              <a:rPr lang="en-US" sz="1300" dirty="0" err="1" smtClean="0"/>
              <a:t>Gladwell</a:t>
            </a:r>
            <a:endParaRPr lang="en-US" sz="1300" dirty="0" smtClean="0"/>
          </a:p>
          <a:p>
            <a:r>
              <a:rPr lang="en-US" sz="1300" dirty="0" smtClean="0"/>
              <a:t>http://</a:t>
            </a:r>
            <a:r>
              <a:rPr lang="en-US" sz="1300" dirty="0" err="1" smtClean="0"/>
              <a:t>www.ted.com</a:t>
            </a:r>
            <a:r>
              <a:rPr lang="en-US" sz="1300" dirty="0" smtClean="0"/>
              <a:t>/talks/</a:t>
            </a:r>
            <a:r>
              <a:rPr lang="en-US" sz="1300" dirty="0" err="1" smtClean="0"/>
              <a:t>malcolm_gladwell_on_spaghetti_sauce.html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47844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Prego versus Ragu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5003799"/>
            <a:ext cx="7345363" cy="1061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1980s… Ragu was winning….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9" y="1744133"/>
            <a:ext cx="5025570" cy="351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933" y="1744133"/>
            <a:ext cx="3259666" cy="325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5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(in the 1980s)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Focus groups: What do you like?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Search for the universal answer (like physics)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059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Howard </a:t>
            </a:r>
            <a:r>
              <a:rPr lang="en-US" dirty="0" err="1" smtClean="0"/>
              <a:t>Moskowitz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229" y="1913466"/>
            <a:ext cx="3260399" cy="4080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933" y="2082800"/>
            <a:ext cx="4955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Harvard trained </a:t>
            </a:r>
            <a:r>
              <a:rPr lang="en-US" dirty="0" err="1" smtClean="0"/>
              <a:t>pyschophysicst</a:t>
            </a:r>
            <a:r>
              <a:rPr lang="en-US" dirty="0" smtClean="0"/>
              <a:t> 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Prego asked him to find out how to beat Ragu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933" y="4385734"/>
            <a:ext cx="522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Spent months in TASTE tests with pasta sauce </a:t>
            </a:r>
            <a:br>
              <a:rPr lang="en-US" dirty="0" smtClean="0"/>
            </a:br>
            <a:r>
              <a:rPr lang="en-US" dirty="0" smtClean="0"/>
              <a:t>of all possible variable (tart, sweetness, spiciness, </a:t>
            </a:r>
            <a:br>
              <a:rPr lang="en-US" dirty="0" smtClean="0"/>
            </a:br>
            <a:r>
              <a:rPr lang="en-US" dirty="0" smtClean="0"/>
              <a:t>chunkiness, etc…)</a:t>
            </a:r>
          </a:p>
        </p:txBody>
      </p:sp>
    </p:spTree>
    <p:extLst>
      <p:ext uri="{BB962C8B-B14F-4D97-AF65-F5344CB8AC3E}">
        <p14:creationId xmlns:p14="http://schemas.microsoft.com/office/powerpoint/2010/main" val="48365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777067"/>
            <a:ext cx="7345363" cy="32884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GROUPING (Market Segmentation)</a:t>
            </a:r>
          </a:p>
          <a:p>
            <a:r>
              <a:rPr lang="en-US" dirty="0"/>
              <a:t>1/3 like regular</a:t>
            </a:r>
          </a:p>
          <a:p>
            <a:r>
              <a:rPr lang="en-US" dirty="0" smtClean="0"/>
              <a:t>1/3 of the people like spicy</a:t>
            </a:r>
          </a:p>
          <a:p>
            <a:r>
              <a:rPr lang="en-US" dirty="0" smtClean="0"/>
              <a:t>1/3 like chunky</a:t>
            </a:r>
          </a:p>
          <a:p>
            <a:endParaRPr lang="en-US" dirty="0"/>
          </a:p>
          <a:p>
            <a:r>
              <a:rPr lang="en-US" dirty="0" smtClean="0"/>
              <a:t>…. But in 1980 NO ONE made a chunky sauce (because that’s not what was authentic in Italy)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0112" y="1753342"/>
            <a:ext cx="7345363" cy="651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the best sauce overall?</a:t>
            </a:r>
            <a:endParaRPr lang="en-US" dirty="0"/>
          </a:p>
        </p:txBody>
      </p:sp>
      <p:sp>
        <p:nvSpPr>
          <p:cNvPr id="5" name="&quot;No&quot; Symbol 4"/>
          <p:cNvSpPr/>
          <p:nvPr/>
        </p:nvSpPr>
        <p:spPr>
          <a:xfrm>
            <a:off x="592667" y="1456267"/>
            <a:ext cx="7315200" cy="1100666"/>
          </a:xfrm>
          <a:prstGeom prst="noSmoking">
            <a:avLst>
              <a:gd name="adj" fmla="val 1005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0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Enter: Prego Thick and Chunky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Prego creates a line of Thick and Chunky sauces</a:t>
            </a:r>
          </a:p>
          <a:p>
            <a:r>
              <a:rPr lang="en-US" dirty="0" smtClean="0"/>
              <a:t>Over the next 10 years they make $600m from this 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4" y="365336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for S/W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3048001"/>
            <a:ext cx="7345363" cy="301752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Requirements</a:t>
            </a:r>
          </a:p>
          <a:p>
            <a:pPr lvl="1"/>
            <a:r>
              <a:rPr lang="en-US" dirty="0" smtClean="0">
                <a:sym typeface="Wingdings"/>
              </a:rPr>
              <a:t>People can’t say what they want – iterate/prototype</a:t>
            </a:r>
          </a:p>
          <a:p>
            <a:pPr lvl="1"/>
            <a:r>
              <a:rPr lang="en-US" dirty="0" smtClean="0">
                <a:sym typeface="Wingdings"/>
              </a:rPr>
              <a:t>People can’t tell you what they do – ethnographic studies</a:t>
            </a:r>
          </a:p>
          <a:p>
            <a:r>
              <a:rPr lang="en-US" dirty="0" smtClean="0">
                <a:sym typeface="Wingdings"/>
              </a:rPr>
              <a:t>UI</a:t>
            </a:r>
          </a:p>
          <a:p>
            <a:pPr lvl="1"/>
            <a:r>
              <a:rPr lang="en-US" dirty="0" smtClean="0">
                <a:sym typeface="Wingdings"/>
              </a:rPr>
              <a:t>Different users need different UIs… don’t search for universal!</a:t>
            </a:r>
          </a:p>
          <a:p>
            <a:endParaRPr lang="en-US" dirty="0"/>
          </a:p>
        </p:txBody>
      </p:sp>
      <p:sp>
        <p:nvSpPr>
          <p:cNvPr id="4" name="&quot;No&quot; Symbol 3"/>
          <p:cNvSpPr/>
          <p:nvPr/>
        </p:nvSpPr>
        <p:spPr>
          <a:xfrm>
            <a:off x="592667" y="1761067"/>
            <a:ext cx="7315200" cy="1100666"/>
          </a:xfrm>
          <a:prstGeom prst="noSmoking">
            <a:avLst>
              <a:gd name="adj" fmla="val 1005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2512" y="2031999"/>
            <a:ext cx="7345363" cy="57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 Thick and Chunky Interfaces ?</a:t>
            </a:r>
          </a:p>
        </p:txBody>
      </p:sp>
    </p:spTree>
    <p:extLst>
      <p:ext uri="{BB962C8B-B14F-4D97-AF65-F5344CB8AC3E}">
        <p14:creationId xmlns:p14="http://schemas.microsoft.com/office/powerpoint/2010/main" val="8529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156</TotalTime>
  <Words>195</Words>
  <Application>Microsoft Macintosh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Capital</vt:lpstr>
      <vt:lpstr>The Story of Prego</vt:lpstr>
      <vt:lpstr>Prego versus Ragu</vt:lpstr>
      <vt:lpstr>Marketing (in the 1980s)</vt:lpstr>
      <vt:lpstr>Enter Howard Moskowitz</vt:lpstr>
      <vt:lpstr>The Answer</vt:lpstr>
      <vt:lpstr>Enter: Prego Thick and Chunky</vt:lpstr>
      <vt:lpstr>Lessons for S/W</vt:lpstr>
    </vt:vector>
  </TitlesOfParts>
  <Company>George Mason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Prego</dc:title>
  <dc:creator>Dan Fleck</dc:creator>
  <cp:lastModifiedBy>Dan Fleck</cp:lastModifiedBy>
  <cp:revision>3</cp:revision>
  <dcterms:created xsi:type="dcterms:W3CDTF">2012-09-27T15:23:53Z</dcterms:created>
  <dcterms:modified xsi:type="dcterms:W3CDTF">2012-09-27T18:00:14Z</dcterms:modified>
</cp:coreProperties>
</file>