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37" r:id="rId2"/>
    <p:sldId id="417" r:id="rId3"/>
    <p:sldId id="341" r:id="rId4"/>
    <p:sldId id="418" r:id="rId5"/>
    <p:sldId id="338" r:id="rId6"/>
    <p:sldId id="332" r:id="rId7"/>
    <p:sldId id="416" r:id="rId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mlien" initials="j" lastIdx="1" clrIdx="0"/>
  <p:cmAuthor id="1" name="MJ" initials="M" lastIdx="12" clrIdx="0"/>
  <p:cmAuthor id="2" name="Zhonghua Xi" initials="ZX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74667" autoAdjust="0"/>
  </p:normalViewPr>
  <p:slideViewPr>
    <p:cSldViewPr snapToGrid="0">
      <p:cViewPr varScale="1">
        <p:scale>
          <a:sx n="67" d="100"/>
          <a:sy n="67" d="100"/>
        </p:scale>
        <p:origin x="20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5150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单击此处编辑母版标题样式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r>
              <a:t>单击此处编辑母版文本样式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r>
              <a:t>单击此处编辑母版文本样式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单击此处编辑母版标题样式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单击此处编辑母版标题样式</a:t>
            </a:r>
          </a:p>
        </p:txBody>
      </p:sp>
      <p:sp>
        <p:nvSpPr>
          <p:cNvPr id="84" name="Shape 84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r>
              <a:t>单击此处编辑母版文本样式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8DA5208-AE5A-482F-B359-202C775E1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1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单击此处编辑母版标题样式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3" r:id="rId9"/>
  </p:sldLayoutIdLst>
  <p:transition spd="med"/>
  <p:hf hdr="0" dt="0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Modern Day Shape Fabrication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esident Obama gets first-ever 3D printed portra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159" y="1934368"/>
            <a:ext cx="6858000" cy="38576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8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 Steps in Digital Fabrication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0145" y="1671639"/>
            <a:ext cx="3028584" cy="4219013"/>
            <a:chOff x="100145" y="1417639"/>
            <a:chExt cx="3028584" cy="42190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145" y="1417639"/>
              <a:ext cx="2850156" cy="16243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45" y="3178753"/>
              <a:ext cx="2847261" cy="16055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ectangle 8"/>
            <p:cNvSpPr/>
            <p:nvPr/>
          </p:nvSpPr>
          <p:spPr>
            <a:xfrm>
              <a:off x="194913" y="4897988"/>
              <a:ext cx="293381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Shape </a:t>
              </a:r>
              <a:r>
                <a:rPr lang="en-US" sz="2400" dirty="0" smtClean="0">
                  <a:solidFill>
                    <a:srgbClr val="FFFF00"/>
                  </a:solidFill>
                </a:rPr>
                <a:t>acquisition</a:t>
              </a:r>
            </a:p>
            <a:p>
              <a:pPr lvl="1" indent="0"/>
              <a:r>
                <a:rPr lang="en-US" dirty="0">
                  <a:solidFill>
                    <a:schemeClr val="bg1"/>
                  </a:solidFill>
                </a:rPr>
                <a:t>laser, structured light, </a:t>
              </a:r>
              <a:r>
                <a:rPr lang="en-US" dirty="0" smtClean="0">
                  <a:solidFill>
                    <a:schemeClr val="bg1"/>
                  </a:solidFill>
                </a:rPr>
                <a:t>sound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28729" y="2599705"/>
            <a:ext cx="2865295" cy="2538267"/>
            <a:chOff x="3128729" y="2345705"/>
            <a:chExt cx="2865295" cy="25382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729" y="2345705"/>
              <a:ext cx="2850155" cy="16181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/>
            <p:cNvSpPr/>
            <p:nvPr/>
          </p:nvSpPr>
          <p:spPr>
            <a:xfrm>
              <a:off x="3149976" y="4052975"/>
              <a:ext cx="28440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Geometry </a:t>
              </a:r>
              <a:r>
                <a:rPr lang="en-US" sz="2400" dirty="0" smtClean="0">
                  <a:solidFill>
                    <a:srgbClr val="FFFF00"/>
                  </a:solidFill>
                </a:rPr>
                <a:t>processing</a:t>
              </a:r>
            </a:p>
            <a:p>
              <a:pPr lvl="1" indent="0"/>
              <a:r>
                <a:rPr lang="en-US" dirty="0">
                  <a:solidFill>
                    <a:schemeClr val="bg1"/>
                  </a:solidFill>
                </a:rPr>
                <a:t>remove noise, fill </a:t>
              </a:r>
              <a:r>
                <a:rPr lang="en-US" dirty="0" smtClean="0">
                  <a:solidFill>
                    <a:schemeClr val="bg1"/>
                  </a:solidFill>
                </a:rPr>
                <a:t>holes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57312" y="2599705"/>
            <a:ext cx="2850155" cy="2653129"/>
            <a:chOff x="6157312" y="2345705"/>
            <a:chExt cx="2850155" cy="26531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7312" y="2345705"/>
              <a:ext cx="2850155" cy="15948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6735840" y="4167837"/>
              <a:ext cx="194636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Fabrication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printing, sculpting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6025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트렌드, 지금 여기! - 어른, 장난감에 빠지다 ep. 4 (키덜트, kidult, 피규어, figure, 3D프린터, 3D Printer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66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 Steps in Digital Fabrication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9370" y="5086627"/>
            <a:ext cx="23791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Shape </a:t>
            </a:r>
            <a:r>
              <a:rPr lang="en-US" sz="2400" dirty="0" smtClean="0">
                <a:solidFill>
                  <a:srgbClr val="FFFF00"/>
                </a:solidFill>
              </a:rPr>
              <a:t>acquisition</a:t>
            </a:r>
          </a:p>
          <a:p>
            <a:pPr lvl="1" indent="0"/>
            <a:r>
              <a:rPr lang="en-US" dirty="0" smtClean="0">
                <a:solidFill>
                  <a:srgbClr val="FFFFFF"/>
                </a:solidFill>
              </a:rPr>
              <a:t>100 cameras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0616" y="4357775"/>
            <a:ext cx="28440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Geometry </a:t>
            </a:r>
            <a:r>
              <a:rPr lang="en-US" sz="2400" dirty="0" smtClean="0">
                <a:solidFill>
                  <a:srgbClr val="FFFF00"/>
                </a:solidFill>
              </a:rPr>
              <a:t>processing</a:t>
            </a:r>
          </a:p>
          <a:p>
            <a:pPr lvl="1" indent="0"/>
            <a:r>
              <a:rPr lang="en-US" dirty="0">
                <a:solidFill>
                  <a:srgbClr val="FFFFFF"/>
                </a:solidFill>
              </a:rPr>
              <a:t>remove noise, fill </a:t>
            </a:r>
            <a:r>
              <a:rPr lang="en-US" dirty="0" smtClean="0">
                <a:solidFill>
                  <a:srgbClr val="FFFFFF"/>
                </a:solidFill>
              </a:rPr>
              <a:t>holes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9793" y="5040460"/>
            <a:ext cx="15872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Fabrication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printing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9" y="1634607"/>
            <a:ext cx="2841724" cy="1559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5" y="3360617"/>
            <a:ext cx="2841724" cy="161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616" y="2691673"/>
            <a:ext cx="2767703" cy="151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42" y="1825726"/>
            <a:ext cx="2728718" cy="15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441" y="3468442"/>
            <a:ext cx="2733917" cy="1502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7331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tatic.wixstatic.com/media/9f3934_3a6c3fd151dc493c91cc4ff6c03b3603.png/v1/fill/w_1191,h_834,al_c,usm_0.66_1.00_0.01/9f3934_3a6c3fd151dc493c91cc4ff6c03b36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31775"/>
            <a:ext cx="1872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http://www.ioys.co.kr/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74" y="6137520"/>
            <a:ext cx="6599492" cy="602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" y="997656"/>
            <a:ext cx="269560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Too expensive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Too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small (10~20cm)</a:t>
            </a:r>
          </a:p>
        </p:txBody>
      </p:sp>
    </p:spTree>
    <p:extLst>
      <p:ext uri="{BB962C8B-B14F-4D97-AF65-F5344CB8AC3E}">
        <p14:creationId xmlns:p14="http://schemas.microsoft.com/office/powerpoint/2010/main" val="3140411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hape 10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Poor man’s Personal Fabrication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07" name="image200.jpg"/>
          <p:cNvPicPr>
            <a:picLocks noChangeAspect="1"/>
          </p:cNvPicPr>
          <p:nvPr/>
        </p:nvPicPr>
        <p:blipFill>
          <a:blip r:embed="rId2">
            <a:extLst/>
          </a:blip>
          <a:srcRect l="17798" r="21640"/>
          <a:stretch>
            <a:fillRect/>
          </a:stretch>
        </p:blipFill>
        <p:spPr>
          <a:xfrm>
            <a:off x="4831770" y="1754835"/>
            <a:ext cx="3631167" cy="3996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image201.jpg" descr="http://cs.gmu.edu/~jmlien/teaching/cs451/uploads/Main/lien-face-panoram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628" y="1754835"/>
            <a:ext cx="3956118" cy="1881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image202.png" descr="http://cs.gmu.edu/~jmlien/teaching/cs451/uploads/Main/pepakura-li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628" y="3722504"/>
            <a:ext cx="3956118" cy="2028621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Shape 1011"/>
          <p:cNvSpPr/>
          <p:nvPr/>
        </p:nvSpPr>
        <p:spPr>
          <a:xfrm>
            <a:off x="707212" y="1342660"/>
            <a:ext cx="506965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Personalized paper </a:t>
            </a:r>
            <a:r>
              <a:rPr dirty="0" smtClean="0">
                <a:solidFill>
                  <a:schemeClr val="bg1"/>
                </a:solidFill>
              </a:rPr>
              <a:t>craft</a:t>
            </a:r>
            <a:r>
              <a:rPr lang="en-US" dirty="0" smtClean="0">
                <a:solidFill>
                  <a:schemeClr val="bg1"/>
                </a:solidFill>
              </a:rPr>
              <a:t> @ George Mason 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95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Make Your Own Personal Sculpture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40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Tools needed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igital camera (with GPS)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 computer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Paper (card stock)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2D printer (color)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Scissors (laser cutter)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Glue (hot glue gun)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Advantages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Very cheap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Can be made a big as you like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Have a chance to take many </a:t>
            </a:r>
            <a:r>
              <a:rPr lang="en-US" dirty="0" err="1" smtClean="0">
                <a:solidFill>
                  <a:schemeClr val="bg1"/>
                </a:solidFill>
              </a:rPr>
              <a:t>many</a:t>
            </a:r>
            <a:r>
              <a:rPr lang="en-US" dirty="0" smtClean="0">
                <a:solidFill>
                  <a:schemeClr val="bg1"/>
                </a:solidFill>
              </a:rPr>
              <a:t> selfies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54407" y="2384468"/>
            <a:ext cx="3200402" cy="2769630"/>
            <a:chOff x="5618479" y="2526151"/>
            <a:chExt cx="3200402" cy="2769630"/>
          </a:xfrm>
        </p:grpSpPr>
        <p:pic>
          <p:nvPicPr>
            <p:cNvPr id="17410" name="Picture 2" descr="http://www.shemazing.net/wp-content/uploads/2015/06/obama-selfie-stick-iotw-0213_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81" y="2526151"/>
              <a:ext cx="32004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618479" y="4926451"/>
              <a:ext cx="30739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Take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as many selfies as possible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955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118</Words>
  <Application>Microsoft Office PowerPoint</Application>
  <PresentationFormat>On-screen Show (4:3)</PresentationFormat>
  <Paragraphs>40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主题</vt:lpstr>
      <vt:lpstr>Modern Day Shape Fabrication </vt:lpstr>
      <vt:lpstr>Main Steps in Digital Fabrication </vt:lpstr>
      <vt:lpstr>PowerPoint Presentation</vt:lpstr>
      <vt:lpstr>Main Steps in Digital Fabrication </vt:lpstr>
      <vt:lpstr>PowerPoint Presentation</vt:lpstr>
      <vt:lpstr>A Poor man’s Personal Fabrication</vt:lpstr>
      <vt:lpstr>Make Your Own Personal Sculpture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Capture, Manipulate, Analyze and Fabricate Shape</dc:title>
  <cp:lastModifiedBy>MJ Lien</cp:lastModifiedBy>
  <cp:revision>91</cp:revision>
  <dcterms:modified xsi:type="dcterms:W3CDTF">2016-10-13T15:41:05Z</dcterms:modified>
</cp:coreProperties>
</file>