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742" r:id="rId3"/>
    <p:sldId id="511" r:id="rId4"/>
    <p:sldId id="480" r:id="rId5"/>
    <p:sldId id="500" r:id="rId6"/>
    <p:sldId id="501" r:id="rId7"/>
    <p:sldId id="502" r:id="rId8"/>
    <p:sldId id="503" r:id="rId9"/>
    <p:sldId id="504" r:id="rId10"/>
    <p:sldId id="505" r:id="rId11"/>
    <p:sldId id="506" r:id="rId12"/>
    <p:sldId id="507" r:id="rId13"/>
    <p:sldId id="508" r:id="rId14"/>
    <p:sldId id="463" r:id="rId15"/>
    <p:sldId id="516" r:id="rId16"/>
    <p:sldId id="517" r:id="rId17"/>
    <p:sldId id="515" r:id="rId18"/>
    <p:sldId id="519" r:id="rId19"/>
    <p:sldId id="520" r:id="rId20"/>
    <p:sldId id="741" r:id="rId21"/>
    <p:sldId id="499" r:id="rId22"/>
    <p:sldId id="524" r:id="rId23"/>
    <p:sldId id="525" r:id="rId24"/>
    <p:sldId id="527" r:id="rId25"/>
    <p:sldId id="526" r:id="rId26"/>
    <p:sldId id="528" r:id="rId27"/>
    <p:sldId id="529" r:id="rId28"/>
    <p:sldId id="726" r:id="rId29"/>
    <p:sldId id="532" r:id="rId30"/>
    <p:sldId id="533" r:id="rId31"/>
    <p:sldId id="535" r:id="rId32"/>
    <p:sldId id="740" r:id="rId33"/>
    <p:sldId id="538" r:id="rId34"/>
    <p:sldId id="539" r:id="rId35"/>
    <p:sldId id="542" r:id="rId36"/>
    <p:sldId id="540" r:id="rId37"/>
    <p:sldId id="543" r:id="rId38"/>
    <p:sldId id="522" r:id="rId39"/>
    <p:sldId id="52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69741E-832E-1C48-A360-D788DBC74EE7}" v="41" dt="2023-02-05T09:11:46.1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9"/>
    <p:restoredTop sz="96333"/>
  </p:normalViewPr>
  <p:slideViewPr>
    <p:cSldViewPr snapToGrid="0">
      <p:cViewPr varScale="1">
        <p:scale>
          <a:sx n="138" d="100"/>
          <a:sy n="138" d="100"/>
        </p:scale>
        <p:origin x="6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861D8F39-5C37-0F48-94E0-16FDDABA774A}"/>
    <pc:docChg chg="undo redo custSel addSld delSld modSld delSection modSection">
      <pc:chgData name="Xuesu Xiao" userId="2da2dc19-76a6-42ca-a03e-a5becae5e7dc" providerId="ADAL" clId="{861D8F39-5C37-0F48-94E0-16FDDABA774A}" dt="2022-11-20T16:18:04.526" v="828" actId="20577"/>
      <pc:docMkLst>
        <pc:docMk/>
      </pc:docMkLst>
      <pc:sldChg chg="modSp mod">
        <pc:chgData name="Xuesu Xiao" userId="2da2dc19-76a6-42ca-a03e-a5becae5e7dc" providerId="ADAL" clId="{861D8F39-5C37-0F48-94E0-16FDDABA774A}" dt="2022-11-20T16:18:04.526" v="828" actId="20577"/>
        <pc:sldMkLst>
          <pc:docMk/>
          <pc:sldMk cId="2969206148" sldId="256"/>
        </pc:sldMkLst>
        <pc:spChg chg="mod">
          <ac:chgData name="Xuesu Xiao" userId="2da2dc19-76a6-42ca-a03e-a5becae5e7dc" providerId="ADAL" clId="{861D8F39-5C37-0F48-94E0-16FDDABA774A}" dt="2022-11-20T16:18:04.526" v="828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Sp modSp add mod">
        <pc:chgData name="Xuesu Xiao" userId="2da2dc19-76a6-42ca-a03e-a5becae5e7dc" providerId="ADAL" clId="{861D8F39-5C37-0F48-94E0-16FDDABA774A}" dt="2022-11-20T04:36:21.198" v="331" actId="1076"/>
        <pc:sldMkLst>
          <pc:docMk/>
          <pc:sldMk cId="988755413" sldId="394"/>
        </pc:sldMkLst>
        <pc:spChg chg="mod">
          <ac:chgData name="Xuesu Xiao" userId="2da2dc19-76a6-42ca-a03e-a5becae5e7dc" providerId="ADAL" clId="{861D8F39-5C37-0F48-94E0-16FDDABA774A}" dt="2022-11-20T04:36:18.773" v="330" actId="20577"/>
          <ac:spMkLst>
            <pc:docMk/>
            <pc:sldMk cId="988755413" sldId="394"/>
            <ac:spMk id="3" creationId="{D01F9946-C35A-7746-AD36-47661B7C282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88755413" sldId="394"/>
            <ac:spMk id="4" creationId="{F1225C9E-2E97-1543-A65E-B6E0F6DB1454}"/>
          </ac:spMkLst>
        </pc:spChg>
        <pc:picChg chg="mod">
          <ac:chgData name="Xuesu Xiao" userId="2da2dc19-76a6-42ca-a03e-a5becae5e7dc" providerId="ADAL" clId="{861D8F39-5C37-0F48-94E0-16FDDABA774A}" dt="2022-11-20T04:36:09.475" v="323" actId="1076"/>
          <ac:picMkLst>
            <pc:docMk/>
            <pc:sldMk cId="988755413" sldId="394"/>
            <ac:picMk id="6" creationId="{1F7DD824-BBA1-F74A-9FA2-862FEC17D762}"/>
          </ac:picMkLst>
        </pc:picChg>
        <pc:picChg chg="mod">
          <ac:chgData name="Xuesu Xiao" userId="2da2dc19-76a6-42ca-a03e-a5becae5e7dc" providerId="ADAL" clId="{861D8F39-5C37-0F48-94E0-16FDDABA774A}" dt="2022-11-20T04:36:21.198" v="331" actId="1076"/>
          <ac:picMkLst>
            <pc:docMk/>
            <pc:sldMk cId="988755413" sldId="394"/>
            <ac:picMk id="7" creationId="{2F31F87B-47EA-AA48-A575-0B86A0B0B5EC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60180526" sldId="3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60180526" sldId="395"/>
            <ac:spMk id="4" creationId="{D3115A59-4EB1-2F47-884E-10CBD25C91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85254642" sldId="4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5254642" sldId="414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52257861" sldId="456"/>
        </pc:sldMkLst>
        <pc:spChg chg="mod">
          <ac:chgData name="Xuesu Xiao" userId="2da2dc19-76a6-42ca-a03e-a5becae5e7dc" providerId="ADAL" clId="{861D8F39-5C37-0F48-94E0-16FDDABA774A}" dt="2022-11-20T04:13:24.492" v="80" actId="27636"/>
          <ac:spMkLst>
            <pc:docMk/>
            <pc:sldMk cId="652257861" sldId="4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2257861" sldId="456"/>
            <ac:spMk id="4" creationId="{23F7FAC5-C9F6-8648-A46F-0E36160985E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071763711" sldId="459"/>
        </pc:sldMkLst>
        <pc:spChg chg="mod">
          <ac:chgData name="Xuesu Xiao" userId="2da2dc19-76a6-42ca-a03e-a5becae5e7dc" providerId="ADAL" clId="{861D8F39-5C37-0F48-94E0-16FDDABA774A}" dt="2022-11-20T04:13:24.566" v="81" actId="27636"/>
          <ac:spMkLst>
            <pc:docMk/>
            <pc:sldMk cId="4071763711" sldId="459"/>
            <ac:spMk id="3" creationId="{458A72B5-B101-E8E0-5C0E-84AAA03EC95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71763711" sldId="459"/>
            <ac:spMk id="4" creationId="{5B4DD57B-A1F2-AA06-B272-960D0FAD6F14}"/>
          </ac:spMkLst>
        </pc:spChg>
      </pc:sldChg>
      <pc:sldChg chg="del">
        <pc:chgData name="Xuesu Xiao" userId="2da2dc19-76a6-42ca-a03e-a5becae5e7dc" providerId="ADAL" clId="{861D8F39-5C37-0F48-94E0-16FDDABA774A}" dt="2022-11-20T04:06:26.553" v="46" actId="2696"/>
        <pc:sldMkLst>
          <pc:docMk/>
          <pc:sldMk cId="3216749591" sldId="460"/>
        </pc:sldMkLst>
      </pc:sldChg>
      <pc:sldChg chg="del">
        <pc:chgData name="Xuesu Xiao" userId="2da2dc19-76a6-42ca-a03e-a5becae5e7dc" providerId="ADAL" clId="{861D8F39-5C37-0F48-94E0-16FDDABA774A}" dt="2022-11-20T04:06:26.535" v="34" actId="2696"/>
        <pc:sldMkLst>
          <pc:docMk/>
          <pc:sldMk cId="927423786" sldId="461"/>
        </pc:sldMkLst>
      </pc:sldChg>
      <pc:sldChg chg="addSp delSp modSp add mod">
        <pc:chgData name="Xuesu Xiao" userId="2da2dc19-76a6-42ca-a03e-a5becae5e7dc" providerId="ADAL" clId="{861D8F39-5C37-0F48-94E0-16FDDABA774A}" dt="2022-11-20T04:28:17.519" v="188" actId="1076"/>
        <pc:sldMkLst>
          <pc:docMk/>
          <pc:sldMk cId="1355934097" sldId="461"/>
        </pc:sldMkLst>
        <pc:spChg chg="mod">
          <ac:chgData name="Xuesu Xiao" userId="2da2dc19-76a6-42ca-a03e-a5becae5e7dc" providerId="ADAL" clId="{861D8F39-5C37-0F48-94E0-16FDDABA774A}" dt="2022-11-20T04:28:17.519" v="188" actId="1076"/>
          <ac:spMkLst>
            <pc:docMk/>
            <pc:sldMk cId="1355934097" sldId="461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55934097" sldId="461"/>
            <ac:spMk id="4" creationId="{B690D656-9539-03C4-1B85-0107259DF4C9}"/>
          </ac:spMkLst>
        </pc:spChg>
        <pc:picChg chg="del mod">
          <ac:chgData name="Xuesu Xiao" userId="2da2dc19-76a6-42ca-a03e-a5becae5e7dc" providerId="ADAL" clId="{861D8F39-5C37-0F48-94E0-16FDDABA774A}" dt="2022-11-20T04:24:22.501" v="169" actId="478"/>
          <ac:picMkLst>
            <pc:docMk/>
            <pc:sldMk cId="1355934097" sldId="461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4.733" v="175" actId="1076"/>
          <ac:picMkLst>
            <pc:docMk/>
            <pc:sldMk cId="1355934097" sldId="461"/>
            <ac:picMk id="7" creationId="{7B1FA0AC-190C-1EBE-B784-1ECCA2974DC3}"/>
          </ac:picMkLst>
        </pc:picChg>
        <pc:cxnChg chg="mod">
          <ac:chgData name="Xuesu Xiao" userId="2da2dc19-76a6-42ca-a03e-a5becae5e7dc" providerId="ADAL" clId="{861D8F39-5C37-0F48-94E0-16FDDABA774A}" dt="2022-11-20T04:24:22.501" v="169" actId="478"/>
          <ac:cxnSpMkLst>
            <pc:docMk/>
            <pc:sldMk cId="1355934097" sldId="461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48" v="41" actId="2696"/>
        <pc:sldMkLst>
          <pc:docMk/>
          <pc:sldMk cId="191556469" sldId="462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1871055340" sldId="46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1055340" sldId="462"/>
            <ac:spMk id="4" creationId="{25ECF366-CBC2-534B-84D7-2B44F01BCDC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97078552" sldId="4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97078552" sldId="463"/>
            <ac:spMk id="4" creationId="{BB5DFD9F-7A5C-AD8C-5C70-E8C0D4710B8B}"/>
          </ac:spMkLst>
        </pc:spChg>
      </pc:sldChg>
      <pc:sldChg chg="del">
        <pc:chgData name="Xuesu Xiao" userId="2da2dc19-76a6-42ca-a03e-a5becae5e7dc" providerId="ADAL" clId="{861D8F39-5C37-0F48-94E0-16FDDABA774A}" dt="2022-11-20T04:06:26.565" v="61" actId="2696"/>
        <pc:sldMkLst>
          <pc:docMk/>
          <pc:sldMk cId="2102407465" sldId="464"/>
        </pc:sldMkLst>
      </pc:sldChg>
      <pc:sldChg chg="addSp delSp modSp add mod">
        <pc:chgData name="Xuesu Xiao" userId="2da2dc19-76a6-42ca-a03e-a5becae5e7dc" providerId="ADAL" clId="{861D8F39-5C37-0F48-94E0-16FDDABA774A}" dt="2022-11-20T04:31:24.164" v="248" actId="14100"/>
        <pc:sldMkLst>
          <pc:docMk/>
          <pc:sldMk cId="2794015516" sldId="464"/>
        </pc:sldMkLst>
        <pc:spChg chg="mod">
          <ac:chgData name="Xuesu Xiao" userId="2da2dc19-76a6-42ca-a03e-a5becae5e7dc" providerId="ADAL" clId="{861D8F39-5C37-0F48-94E0-16FDDABA774A}" dt="2022-11-20T04:31:24.164" v="248" actId="14100"/>
          <ac:spMkLst>
            <pc:docMk/>
            <pc:sldMk cId="2794015516" sldId="464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94015516" sldId="464"/>
            <ac:spMk id="4" creationId="{B690D656-9539-03C4-1B85-0107259DF4C9}"/>
          </ac:spMkLst>
        </pc:spChg>
        <pc:spChg chg="add del mod">
          <ac:chgData name="Xuesu Xiao" userId="2da2dc19-76a6-42ca-a03e-a5becae5e7dc" providerId="ADAL" clId="{861D8F39-5C37-0F48-94E0-16FDDABA774A}" dt="2022-11-20T04:30:03.362" v="202"/>
          <ac:spMkLst>
            <pc:docMk/>
            <pc:sldMk cId="2794015516" sldId="464"/>
            <ac:spMk id="7" creationId="{C5C46AA6-B9CC-CDCD-95C0-F58C6766F2CF}"/>
          </ac:spMkLst>
        </pc:spChg>
        <pc:picChg chg="del">
          <ac:chgData name="Xuesu Xiao" userId="2da2dc19-76a6-42ca-a03e-a5becae5e7dc" providerId="ADAL" clId="{861D8F39-5C37-0F48-94E0-16FDDABA774A}" dt="2022-11-20T04:30:02.253" v="200" actId="478"/>
          <ac:picMkLst>
            <pc:docMk/>
            <pc:sldMk cId="2794015516" sldId="464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7.070" v="203"/>
          <ac:picMkLst>
            <pc:docMk/>
            <pc:sldMk cId="2794015516" sldId="464"/>
            <ac:picMk id="9" creationId="{CD1463E5-0842-EFC9-7C88-F293C543722F}"/>
          </ac:picMkLst>
        </pc:picChg>
        <pc:cxnChg chg="mod">
          <ac:chgData name="Xuesu Xiao" userId="2da2dc19-76a6-42ca-a03e-a5becae5e7dc" providerId="ADAL" clId="{861D8F39-5C37-0F48-94E0-16FDDABA774A}" dt="2022-11-20T04:30:02.253" v="200" actId="478"/>
          <ac:cxnSpMkLst>
            <pc:docMk/>
            <pc:sldMk cId="2794015516" sldId="464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0.919" v="250" actId="14100"/>
        <pc:sldMkLst>
          <pc:docMk/>
          <pc:sldMk cId="647654334" sldId="465"/>
        </pc:sldMkLst>
        <pc:spChg chg="mod">
          <ac:chgData name="Xuesu Xiao" userId="2da2dc19-76a6-42ca-a03e-a5becae5e7dc" providerId="ADAL" clId="{861D8F39-5C37-0F48-94E0-16FDDABA774A}" dt="2022-11-20T04:31:30.919" v="250" actId="14100"/>
          <ac:spMkLst>
            <pc:docMk/>
            <pc:sldMk cId="647654334" sldId="465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7654334" sldId="465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08.941" v="204" actId="478"/>
          <ac:picMkLst>
            <pc:docMk/>
            <pc:sldMk cId="647654334" sldId="465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9.224" v="205"/>
          <ac:picMkLst>
            <pc:docMk/>
            <pc:sldMk cId="647654334" sldId="465"/>
            <ac:picMk id="7" creationId="{FBB54D39-482C-C77A-39F5-40A38B9185B5}"/>
          </ac:picMkLst>
        </pc:picChg>
        <pc:cxnChg chg="mod">
          <ac:chgData name="Xuesu Xiao" userId="2da2dc19-76a6-42ca-a03e-a5becae5e7dc" providerId="ADAL" clId="{861D8F39-5C37-0F48-94E0-16FDDABA774A}" dt="2022-11-20T04:30:08.941" v="204" actId="478"/>
          <ac:cxnSpMkLst>
            <pc:docMk/>
            <pc:sldMk cId="647654334" sldId="465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8.708" v="252" actId="14100"/>
        <pc:sldMkLst>
          <pc:docMk/>
          <pc:sldMk cId="112665678" sldId="466"/>
        </pc:sldMkLst>
        <pc:spChg chg="mod">
          <ac:chgData name="Xuesu Xiao" userId="2da2dc19-76a6-42ca-a03e-a5becae5e7dc" providerId="ADAL" clId="{861D8F39-5C37-0F48-94E0-16FDDABA774A}" dt="2022-11-20T04:31:38.708" v="252" actId="14100"/>
          <ac:spMkLst>
            <pc:docMk/>
            <pc:sldMk cId="112665678" sldId="466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665678" sldId="466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51.228" v="230" actId="478"/>
          <ac:picMkLst>
            <pc:docMk/>
            <pc:sldMk cId="112665678" sldId="466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51.507" v="231"/>
          <ac:picMkLst>
            <pc:docMk/>
            <pc:sldMk cId="112665678" sldId="466"/>
            <ac:picMk id="7" creationId="{CAEC7EBF-3991-BECC-DC57-277DF1BFD6BD}"/>
          </ac:picMkLst>
        </pc:picChg>
        <pc:cxnChg chg="mod">
          <ac:chgData name="Xuesu Xiao" userId="2da2dc19-76a6-42ca-a03e-a5becae5e7dc" providerId="ADAL" clId="{861D8F39-5C37-0F48-94E0-16FDDABA774A}" dt="2022-11-20T04:30:51.228" v="230" actId="478"/>
          <ac:cxnSpMkLst>
            <pc:docMk/>
            <pc:sldMk cId="112665678" sldId="466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77" v="74" actId="2696"/>
        <pc:sldMkLst>
          <pc:docMk/>
          <pc:sldMk cId="1019163237" sldId="466"/>
        </pc:sldMkLst>
      </pc:sldChg>
      <pc:sldChg chg="addSp delSp modSp add mod">
        <pc:chgData name="Xuesu Xiao" userId="2da2dc19-76a6-42ca-a03e-a5becae5e7dc" providerId="ADAL" clId="{861D8F39-5C37-0F48-94E0-16FDDABA774A}" dt="2022-11-20T04:27:08.630" v="177"/>
        <pc:sldMkLst>
          <pc:docMk/>
          <pc:sldMk cId="3396521039" sldId="46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96521039" sldId="467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08.238" v="176" actId="478"/>
          <ac:picMkLst>
            <pc:docMk/>
            <pc:sldMk cId="3396521039" sldId="467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8.630" v="177"/>
          <ac:picMkLst>
            <pc:docMk/>
            <pc:sldMk cId="3396521039" sldId="467"/>
            <ac:picMk id="7" creationId="{52979CDD-1B7A-ADFE-FDB7-29B6905295BD}"/>
          </ac:picMkLst>
        </pc:picChg>
        <pc:cxnChg chg="mod">
          <ac:chgData name="Xuesu Xiao" userId="2da2dc19-76a6-42ca-a03e-a5becae5e7dc" providerId="ADAL" clId="{861D8F39-5C37-0F48-94E0-16FDDABA774A}" dt="2022-11-20T04:27:08.238" v="176" actId="478"/>
          <ac:cxnSpMkLst>
            <pc:docMk/>
            <pc:sldMk cId="3396521039" sldId="467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28:53.877" v="194" actId="14100"/>
        <pc:sldMkLst>
          <pc:docMk/>
          <pc:sldMk cId="3059173850" sldId="468"/>
        </pc:sldMkLst>
        <pc:spChg chg="mod">
          <ac:chgData name="Xuesu Xiao" userId="2da2dc19-76a6-42ca-a03e-a5becae5e7dc" providerId="ADAL" clId="{861D8F39-5C37-0F48-94E0-16FDDABA774A}" dt="2022-11-20T04:28:53.877" v="194" actId="14100"/>
          <ac:spMkLst>
            <pc:docMk/>
            <pc:sldMk cId="3059173850" sldId="468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9173850" sldId="468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11.270" v="178" actId="478"/>
          <ac:picMkLst>
            <pc:docMk/>
            <pc:sldMk cId="3059173850" sldId="468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1.733" v="179"/>
          <ac:picMkLst>
            <pc:docMk/>
            <pc:sldMk cId="3059173850" sldId="468"/>
            <ac:picMk id="7" creationId="{AF378854-49DC-4AB0-6ACB-C00C72B9AB81}"/>
          </ac:picMkLst>
        </pc:picChg>
        <pc:cxnChg chg="mod">
          <ac:chgData name="Xuesu Xiao" userId="2da2dc19-76a6-42ca-a03e-a5becae5e7dc" providerId="ADAL" clId="{861D8F39-5C37-0F48-94E0-16FDDABA774A}" dt="2022-11-20T04:27:11.270" v="178" actId="478"/>
          <ac:cxnSpMkLst>
            <pc:docMk/>
            <pc:sldMk cId="3059173850" sldId="468"/>
            <ac:cxnSpMk id="10" creationId="{C86C20EA-CF34-C47A-D89E-678C4E4C7C26}"/>
          </ac:cxnSpMkLst>
        </pc:cxnChg>
      </pc:sldChg>
      <pc:sldChg chg="addSp delSp modSp add del mod">
        <pc:chgData name="Xuesu Xiao" userId="2da2dc19-76a6-42ca-a03e-a5becae5e7dc" providerId="ADAL" clId="{861D8F39-5C37-0F48-94E0-16FDDABA774A}" dt="2022-11-20T04:29:18.582" v="199" actId="2696"/>
        <pc:sldMkLst>
          <pc:docMk/>
          <pc:sldMk cId="3202980992" sldId="469"/>
        </pc:sldMkLst>
        <pc:spChg chg="mod">
          <ac:chgData name="Xuesu Xiao" userId="2da2dc19-76a6-42ca-a03e-a5becae5e7dc" providerId="ADAL" clId="{861D8F39-5C37-0F48-94E0-16FDDABA774A}" dt="2022-11-20T04:28:45.569" v="192" actId="20577"/>
          <ac:spMkLst>
            <pc:docMk/>
            <pc:sldMk cId="3202980992" sldId="469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02980992" sldId="469"/>
            <ac:spMk id="4" creationId="{B690D656-9539-03C4-1B85-0107259DF4C9}"/>
          </ac:spMkLst>
        </pc:spChg>
        <pc:spChg chg="mod">
          <ac:chgData name="Xuesu Xiao" userId="2da2dc19-76a6-42ca-a03e-a5becae5e7dc" providerId="ADAL" clId="{861D8F39-5C37-0F48-94E0-16FDDABA774A}" dt="2022-11-20T04:27:37.010" v="182" actId="1076"/>
          <ac:spMkLst>
            <pc:docMk/>
            <pc:sldMk cId="3202980992" sldId="469"/>
            <ac:spMk id="7" creationId="{FE351789-FB9C-1E64-17C5-59FAD6CEAC41}"/>
          </ac:spMkLst>
        </pc:spChg>
        <pc:picChg chg="del">
          <ac:chgData name="Xuesu Xiao" userId="2da2dc19-76a6-42ca-a03e-a5becae5e7dc" providerId="ADAL" clId="{861D8F39-5C37-0F48-94E0-16FDDABA774A}" dt="2022-11-20T04:27:14.877" v="180" actId="478"/>
          <ac:picMkLst>
            <pc:docMk/>
            <pc:sldMk cId="3202980992" sldId="469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7.822" v="181"/>
          <ac:picMkLst>
            <pc:docMk/>
            <pc:sldMk cId="3202980992" sldId="469"/>
            <ac:picMk id="9" creationId="{264D194E-00C2-C745-7031-D52ADE43E5ED}"/>
          </ac:picMkLst>
        </pc:picChg>
        <pc:cxnChg chg="mod">
          <ac:chgData name="Xuesu Xiao" userId="2da2dc19-76a6-42ca-a03e-a5becae5e7dc" providerId="ADAL" clId="{861D8F39-5C37-0F48-94E0-16FDDABA774A}" dt="2022-11-20T04:27:14.877" v="180" actId="478"/>
          <ac:cxnSpMkLst>
            <pc:docMk/>
            <pc:sldMk cId="3202980992" sldId="469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28" v="30" actId="2696"/>
        <pc:sldMkLst>
          <pc:docMk/>
          <pc:sldMk cId="415779629" sldId="470"/>
        </pc:sldMkLst>
      </pc:sldChg>
      <pc:sldChg chg="delSp modSp add mod">
        <pc:chgData name="Xuesu Xiao" userId="2da2dc19-76a6-42ca-a03e-a5becae5e7dc" providerId="ADAL" clId="{861D8F39-5C37-0F48-94E0-16FDDABA774A}" dt="2022-11-20T04:31:14.248" v="246" actId="1036"/>
        <pc:sldMkLst>
          <pc:docMk/>
          <pc:sldMk cId="1536123393" sldId="470"/>
        </pc:sldMkLst>
        <pc:spChg chg="mod">
          <ac:chgData name="Xuesu Xiao" userId="2da2dc19-76a6-42ca-a03e-a5becae5e7dc" providerId="ADAL" clId="{861D8F39-5C37-0F48-94E0-16FDDABA774A}" dt="2022-11-20T04:31:05.645" v="234" actId="20577"/>
          <ac:spMkLst>
            <pc:docMk/>
            <pc:sldMk cId="1536123393" sldId="470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6123393" sldId="470"/>
            <ac:spMk id="4" creationId="{FA86CEEF-3538-EE00-0E75-7C0ED4B394B3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6" creationId="{FC908567-46FA-897B-1A55-49BDD68FCBBA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7" creationId="{54DD2A35-C97D-2282-FC86-34F106928AC5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8" creationId="{652079E0-8386-7D62-44F2-7E96C35D694F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9" creationId="{F6898197-F38B-DBAC-D118-C53ABC120CFC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13" creationId="{3FE8C012-282C-2E9A-471D-80D314533C14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27" creationId="{18C8A539-FEE5-8DED-E913-1DA1808D544F}"/>
          </ac:spMkLst>
        </pc:sp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0" creationId="{9AA5920C-33B3-6D91-DE3D-ECF3C8E5F70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1" creationId="{531069D2-0771-8E76-3509-4F9ED2B5347B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2" creationId="{ADA8E1AD-9F26-3D07-5C87-109BB3CB68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4" creationId="{452AF574-E43D-ADFE-1492-19E292EAABA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5" creationId="{FD87179E-BDD7-ED87-D8F3-48A0938599EA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7" creationId="{9226417C-9413-DB1A-44BE-8202ADF485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20" creationId="{9A78896B-F4DC-52A0-097D-105CF5838F0C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05189508" sldId="47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05189508" sldId="471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6:03.801" v="166" actId="12"/>
        <pc:sldMkLst>
          <pc:docMk/>
          <pc:sldMk cId="28666100" sldId="472"/>
        </pc:sldMkLst>
        <pc:spChg chg="mod">
          <ac:chgData name="Xuesu Xiao" userId="2da2dc19-76a6-42ca-a03e-a5becae5e7dc" providerId="ADAL" clId="{861D8F39-5C37-0F48-94E0-16FDDABA774A}" dt="2022-11-20T04:16:03.801" v="166" actId="12"/>
          <ac:spMkLst>
            <pc:docMk/>
            <pc:sldMk cId="28666100" sldId="472"/>
            <ac:spMk id="3" creationId="{EE2894F3-B60A-713E-C793-3D817D8DE8A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666100" sldId="472"/>
            <ac:spMk id="4" creationId="{AC9F66D5-4E3D-A3B5-8DE4-1400E4567404}"/>
          </ac:spMkLst>
        </pc:spChg>
      </pc:sldChg>
      <pc:sldChg chg="del">
        <pc:chgData name="Xuesu Xiao" userId="2da2dc19-76a6-42ca-a03e-a5becae5e7dc" providerId="ADAL" clId="{861D8F39-5C37-0F48-94E0-16FDDABA774A}" dt="2022-11-20T04:06:26.531" v="31" actId="2696"/>
        <pc:sldMkLst>
          <pc:docMk/>
          <pc:sldMk cId="617063890" sldId="473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03724806" sldId="473"/>
        </pc:sldMkLst>
        <pc:spChg chg="mod">
          <ac:chgData name="Xuesu Xiao" userId="2da2dc19-76a6-42ca-a03e-a5becae5e7dc" providerId="ADAL" clId="{861D8F39-5C37-0F48-94E0-16FDDABA774A}" dt="2022-11-20T04:13:26.176" v="137" actId="27636"/>
          <ac:spMkLst>
            <pc:docMk/>
            <pc:sldMk cId="2903724806" sldId="473"/>
            <ac:spMk id="3" creationId="{F3C67146-C610-8B80-A28A-9EC3B9B822E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3724806" sldId="473"/>
            <ac:spMk id="4" creationId="{3DB479DB-86E9-50AB-61A3-63EE352781C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8996206" sldId="4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8996206" sldId="474"/>
            <ac:spMk id="4" creationId="{FA86CEEF-3538-EE00-0E75-7C0ED4B394B3}"/>
          </ac:spMkLst>
        </pc:spChg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2544702103" sldId="4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44702103" sldId="475"/>
            <ac:spMk id="4" creationId="{489B0BAE-7DB0-D245-AE77-46A252124D3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15758268" sldId="476"/>
        </pc:sldMkLst>
        <pc:spChg chg="mod">
          <ac:chgData name="Xuesu Xiao" userId="2da2dc19-76a6-42ca-a03e-a5becae5e7dc" providerId="ADAL" clId="{861D8F39-5C37-0F48-94E0-16FDDABA774A}" dt="2022-11-20T04:13:24.644" v="82" actId="27636"/>
          <ac:spMkLst>
            <pc:docMk/>
            <pc:sldMk cId="4115758268" sldId="476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15758268" sldId="476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9923300" sldId="4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9923300" sldId="477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24501855" sldId="4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24501855" sldId="478"/>
            <ac:spMk id="4" creationId="{D14D95CC-EDD4-3369-F95C-E28ADE15489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9395654" sldId="4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9395654" sldId="480"/>
            <ac:spMk id="4" creationId="{EFFA94A4-9858-A856-3B44-6EB73601B9C4}"/>
          </ac:spMkLst>
        </pc:spChg>
      </pc:sldChg>
      <pc:sldChg chg="delSp modSp add mod">
        <pc:chgData name="Xuesu Xiao" userId="2da2dc19-76a6-42ca-a03e-a5becae5e7dc" providerId="ADAL" clId="{861D8F39-5C37-0F48-94E0-16FDDABA774A}" dt="2022-11-20T04:34:45.181" v="279" actId="1036"/>
        <pc:sldMkLst>
          <pc:docMk/>
          <pc:sldMk cId="4258671434" sldId="481"/>
        </pc:sldMkLst>
        <pc:spChg chg="mod">
          <ac:chgData name="Xuesu Xiao" userId="2da2dc19-76a6-42ca-a03e-a5becae5e7dc" providerId="ADAL" clId="{861D8F39-5C37-0F48-94E0-16FDDABA774A}" dt="2022-11-20T04:34:45.181" v="279" actId="1036"/>
          <ac:spMkLst>
            <pc:docMk/>
            <pc:sldMk cId="4258671434" sldId="481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58671434" sldId="481"/>
            <ac:spMk id="4" creationId="{D14D95CC-EDD4-3369-F95C-E28ADE154890}"/>
          </ac:spMkLst>
        </pc:spChg>
        <pc:picChg chg="mod">
          <ac:chgData name="Xuesu Xiao" userId="2da2dc19-76a6-42ca-a03e-a5becae5e7dc" providerId="ADAL" clId="{861D8F39-5C37-0F48-94E0-16FDDABA774A}" dt="2022-11-20T04:32:02.118" v="254" actId="1076"/>
          <ac:picMkLst>
            <pc:docMk/>
            <pc:sldMk cId="4258671434" sldId="481"/>
            <ac:picMk id="6" creationId="{3C6F945F-4FAD-7CC4-23C0-7C4EBBD31FFF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32:49.165" v="258" actId="255"/>
        <pc:sldMkLst>
          <pc:docMk/>
          <pc:sldMk cId="2928016714" sldId="482"/>
        </pc:sldMkLst>
        <pc:spChg chg="mod">
          <ac:chgData name="Xuesu Xiao" userId="2da2dc19-76a6-42ca-a03e-a5becae5e7dc" providerId="ADAL" clId="{861D8F39-5C37-0F48-94E0-16FDDABA774A}" dt="2022-11-20T04:32:49.165" v="258" actId="255"/>
          <ac:spMkLst>
            <pc:docMk/>
            <pc:sldMk cId="2928016714" sldId="482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28016714" sldId="482"/>
            <ac:spMk id="4" creationId="{D14D95CC-EDD4-3369-F95C-E28ADE154890}"/>
          </ac:spMkLst>
        </pc:spChg>
        <pc:picChg chg="del">
          <ac:chgData name="Xuesu Xiao" userId="2da2dc19-76a6-42ca-a03e-a5becae5e7dc" providerId="ADAL" clId="{861D8F39-5C37-0F48-94E0-16FDDABA774A}" dt="2022-11-20T04:32:35.508" v="256" actId="478"/>
          <ac:picMkLst>
            <pc:docMk/>
            <pc:sldMk cId="2928016714" sldId="482"/>
            <ac:picMk id="6" creationId="{3C6F945F-4FAD-7CC4-23C0-7C4EBBD31FFF}"/>
          </ac:picMkLst>
        </pc:picChg>
        <pc:picChg chg="add mod">
          <ac:chgData name="Xuesu Xiao" userId="2da2dc19-76a6-42ca-a03e-a5becae5e7dc" providerId="ADAL" clId="{861D8F39-5C37-0F48-94E0-16FDDABA774A}" dt="2022-11-20T04:32:35.869" v="257"/>
          <ac:picMkLst>
            <pc:docMk/>
            <pc:sldMk cId="2928016714" sldId="482"/>
            <ac:picMk id="7" creationId="{E0308B91-2C1E-809A-F3FF-96D1EEFF3890}"/>
          </ac:picMkLst>
        </pc:picChg>
      </pc:sldChg>
      <pc:sldChg chg="delSp add del">
        <pc:chgData name="Xuesu Xiao" userId="2da2dc19-76a6-42ca-a03e-a5becae5e7dc" providerId="ADAL" clId="{861D8F39-5C37-0F48-94E0-16FDDABA774A}" dt="2022-11-20T04:34:48.938" v="282" actId="2696"/>
        <pc:sldMkLst>
          <pc:docMk/>
          <pc:sldMk cId="708861846" sldId="4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08861846" sldId="483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3.110" v="283" actId="2696"/>
        <pc:sldMkLst>
          <pc:docMk/>
          <pc:sldMk cId="78224016" sldId="4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8224016" sldId="484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4.853" v="284" actId="2696"/>
        <pc:sldMkLst>
          <pc:docMk/>
          <pc:sldMk cId="3150152679" sldId="4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0152679" sldId="485"/>
            <ac:spMk id="4" creationId="{9371B995-1AAE-CC38-3A5C-E74FDD1895D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7.940" v="286" actId="2696"/>
        <pc:sldMkLst>
          <pc:docMk/>
          <pc:sldMk cId="2717112735" sldId="486"/>
        </pc:sldMkLst>
        <pc:spChg chg="mod">
          <ac:chgData name="Xuesu Xiao" userId="2da2dc19-76a6-42ca-a03e-a5becae5e7dc" providerId="ADAL" clId="{861D8F39-5C37-0F48-94E0-16FDDABA774A}" dt="2022-11-20T04:13:24.791" v="85" actId="27636"/>
          <ac:spMkLst>
            <pc:docMk/>
            <pc:sldMk cId="2717112735" sldId="486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7112735" sldId="486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8.935" v="287" actId="2696"/>
        <pc:sldMkLst>
          <pc:docMk/>
          <pc:sldMk cId="1685435461" sldId="487"/>
        </pc:sldMkLst>
        <pc:spChg chg="mod">
          <ac:chgData name="Xuesu Xiao" userId="2da2dc19-76a6-42ca-a03e-a5becae5e7dc" providerId="ADAL" clId="{861D8F39-5C37-0F48-94E0-16FDDABA774A}" dt="2022-11-20T04:13:24.844" v="86" actId="27636"/>
          <ac:spMkLst>
            <pc:docMk/>
            <pc:sldMk cId="1685435461" sldId="487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85435461" sldId="487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5:39.893" v="301" actId="20577"/>
        <pc:sldMkLst>
          <pc:docMk/>
          <pc:sldMk cId="3310608038" sldId="488"/>
        </pc:sldMkLst>
        <pc:spChg chg="mod">
          <ac:chgData name="Xuesu Xiao" userId="2da2dc19-76a6-42ca-a03e-a5becae5e7dc" providerId="ADAL" clId="{861D8F39-5C37-0F48-94E0-16FDDABA774A}" dt="2022-11-20T04:35:39.893" v="301" actId="20577"/>
          <ac:spMkLst>
            <pc:docMk/>
            <pc:sldMk cId="3310608038" sldId="488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10608038" sldId="488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9:25.262" v="363" actId="1036"/>
        <pc:sldMkLst>
          <pc:docMk/>
          <pc:sldMk cId="4198181289" sldId="489"/>
        </pc:sldMkLst>
        <pc:spChg chg="mod">
          <ac:chgData name="Xuesu Xiao" userId="2da2dc19-76a6-42ca-a03e-a5becae5e7dc" providerId="ADAL" clId="{861D8F39-5C37-0F48-94E0-16FDDABA774A}" dt="2022-11-20T04:35:46.250" v="302"/>
          <ac:spMkLst>
            <pc:docMk/>
            <pc:sldMk cId="4198181289" sldId="489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98181289" sldId="489"/>
            <ac:spMk id="4" creationId="{61F1B9E8-0F70-6937-0885-FDFEA052E20A}"/>
          </ac:spMkLst>
        </pc:spChg>
        <pc:picChg chg="mod">
          <ac:chgData name="Xuesu Xiao" userId="2da2dc19-76a6-42ca-a03e-a5becae5e7dc" providerId="ADAL" clId="{861D8F39-5C37-0F48-94E0-16FDDABA774A}" dt="2022-11-20T04:39:25.262" v="363" actId="1036"/>
          <ac:picMkLst>
            <pc:docMk/>
            <pc:sldMk cId="4198181289" sldId="489"/>
            <ac:picMk id="1026" creationId="{0155D6DE-D092-CF39-5766-06B049D08637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35:59.780" v="322" actId="1036"/>
        <pc:sldMkLst>
          <pc:docMk/>
          <pc:sldMk cId="656616517" sldId="4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6616517" sldId="490"/>
            <ac:spMk id="4" creationId="{E1D712CB-AE85-6390-02F2-987D78D19815}"/>
          </ac:spMkLst>
        </pc:spChg>
        <pc:picChg chg="mod">
          <ac:chgData name="Xuesu Xiao" userId="2da2dc19-76a6-42ca-a03e-a5becae5e7dc" providerId="ADAL" clId="{861D8F39-5C37-0F48-94E0-16FDDABA774A}" dt="2022-11-20T04:35:59.780" v="322" actId="1036"/>
          <ac:picMkLst>
            <pc:docMk/>
            <pc:sldMk cId="656616517" sldId="490"/>
            <ac:picMk id="6" creationId="{549F0E59-689C-7784-0957-D7E289E8111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41:28.957" v="382" actId="1076"/>
        <pc:sldMkLst>
          <pc:docMk/>
          <pc:sldMk cId="1428632584" sldId="491"/>
        </pc:sldMkLst>
        <pc:spChg chg="mod">
          <ac:chgData name="Xuesu Xiao" userId="2da2dc19-76a6-42ca-a03e-a5becae5e7dc" providerId="ADAL" clId="{861D8F39-5C37-0F48-94E0-16FDDABA774A}" dt="2022-11-20T04:36:54.575" v="342" actId="167"/>
          <ac:spMkLst>
            <pc:docMk/>
            <pc:sldMk cId="1428632584" sldId="491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28632584" sldId="491"/>
            <ac:spMk id="4" creationId="{E1D712CB-AE85-6390-02F2-987D78D19815}"/>
          </ac:spMkLst>
        </pc:spChg>
        <pc:picChg chg="del">
          <ac:chgData name="Xuesu Xiao" userId="2da2dc19-76a6-42ca-a03e-a5becae5e7dc" providerId="ADAL" clId="{861D8F39-5C37-0F48-94E0-16FDDABA774A}" dt="2022-11-20T04:36:40.839" v="340" actId="478"/>
          <ac:picMkLst>
            <pc:docMk/>
            <pc:sldMk cId="1428632584" sldId="491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28.957" v="382" actId="1076"/>
          <ac:picMkLst>
            <pc:docMk/>
            <pc:sldMk cId="1428632584" sldId="491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36:35.417" v="333"/>
          <ac:picMkLst>
            <pc:docMk/>
            <pc:sldMk cId="1428632584" sldId="491"/>
            <ac:picMk id="8" creationId="{3F765D4B-E513-E872-5B05-998D6125AAE0}"/>
          </ac:picMkLst>
        </pc:picChg>
        <pc:picChg chg="add del mod">
          <ac:chgData name="Xuesu Xiao" userId="2da2dc19-76a6-42ca-a03e-a5becae5e7dc" providerId="ADAL" clId="{861D8F39-5C37-0F48-94E0-16FDDABA774A}" dt="2022-11-20T04:36:39.578" v="339"/>
          <ac:picMkLst>
            <pc:docMk/>
            <pc:sldMk cId="1428632584" sldId="491"/>
            <ac:picMk id="9" creationId="{A60A4558-7510-9B76-4749-9EB2B07AF21B}"/>
          </ac:picMkLst>
        </pc:picChg>
        <pc:picChg chg="add mod">
          <ac:chgData name="Xuesu Xiao" userId="2da2dc19-76a6-42ca-a03e-a5becae5e7dc" providerId="ADAL" clId="{861D8F39-5C37-0F48-94E0-16FDDABA774A}" dt="2022-11-20T04:36:41.417" v="341"/>
          <ac:picMkLst>
            <pc:docMk/>
            <pc:sldMk cId="1428632584" sldId="491"/>
            <ac:picMk id="10" creationId="{5BC329AF-B7ED-C83A-AE3C-E50FA97FCD65}"/>
          </ac:picMkLst>
        </pc:picChg>
      </pc:sldChg>
      <pc:sldChg chg="addSp delSp modSp add del mod">
        <pc:chgData name="Xuesu Xiao" userId="2da2dc19-76a6-42ca-a03e-a5becae5e7dc" providerId="ADAL" clId="{861D8F39-5C37-0F48-94E0-16FDDABA774A}" dt="2022-11-20T04:42:03.102" v="383" actId="2696"/>
        <pc:sldMkLst>
          <pc:docMk/>
          <pc:sldMk cId="3767181291" sldId="492"/>
        </pc:sldMkLst>
        <pc:spChg chg="mod">
          <ac:chgData name="Xuesu Xiao" userId="2da2dc19-76a6-42ca-a03e-a5becae5e7dc" providerId="ADAL" clId="{861D8F39-5C37-0F48-94E0-16FDDABA774A}" dt="2022-11-20T04:37:13.560" v="346" actId="167"/>
          <ac:spMkLst>
            <pc:docMk/>
            <pc:sldMk cId="3767181291" sldId="492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7181291" sldId="492"/>
            <ac:spMk id="4" creationId="{E1D712CB-AE85-6390-02F2-987D78D19815}"/>
          </ac:spMkLst>
        </pc:spChg>
        <pc:picChg chg="add del">
          <ac:chgData name="Xuesu Xiao" userId="2da2dc19-76a6-42ca-a03e-a5becae5e7dc" providerId="ADAL" clId="{861D8F39-5C37-0F48-94E0-16FDDABA774A}" dt="2022-11-20T04:41:18.496" v="369" actId="478"/>
          <ac:picMkLst>
            <pc:docMk/>
            <pc:sldMk cId="3767181291" sldId="492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13.522" v="368" actId="1076"/>
          <ac:picMkLst>
            <pc:docMk/>
            <pc:sldMk cId="3767181291" sldId="492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41:27.716" v="380"/>
          <ac:picMkLst>
            <pc:docMk/>
            <pc:sldMk cId="3767181291" sldId="492"/>
            <ac:picMk id="8" creationId="{397509C4-1E47-1B2C-12CB-6297BFA5FEBA}"/>
          </ac:picMkLst>
        </pc:picChg>
      </pc:sldChg>
      <pc:sldChg chg="delSp add del">
        <pc:chgData name="Xuesu Xiao" userId="2da2dc19-76a6-42ca-a03e-a5becae5e7dc" providerId="ADAL" clId="{861D8F39-5C37-0F48-94E0-16FDDABA774A}" dt="2022-11-20T04:34:55.974" v="285" actId="2696"/>
        <pc:sldMkLst>
          <pc:docMk/>
          <pc:sldMk cId="2564559647" sldId="4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64559647" sldId="493"/>
            <ac:spMk id="4" creationId="{9371B995-1AAE-CC38-3A5C-E74FDD1895DE}"/>
          </ac:spMkLst>
        </pc:spChg>
      </pc:sldChg>
      <pc:sldChg chg="delSp add del">
        <pc:chgData name="Xuesu Xiao" userId="2da2dc19-76a6-42ca-a03e-a5becae5e7dc" providerId="ADAL" clId="{861D8F39-5C37-0F48-94E0-16FDDABA774A}" dt="2022-11-20T04:42:04.234" v="384" actId="2696"/>
        <pc:sldMkLst>
          <pc:docMk/>
          <pc:sldMk cId="1194739694" sldId="4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94739694" sldId="494"/>
            <ac:spMk id="4" creationId="{E1D712CB-AE85-6390-02F2-987D78D19815}"/>
          </ac:spMkLst>
        </pc:spChg>
      </pc:sldChg>
      <pc:sldChg chg="delSp add del">
        <pc:chgData name="Xuesu Xiao" userId="2da2dc19-76a6-42ca-a03e-a5becae5e7dc" providerId="ADAL" clId="{861D8F39-5C37-0F48-94E0-16FDDABA774A}" dt="2022-11-20T04:42:04.820" v="385" actId="2696"/>
        <pc:sldMkLst>
          <pc:docMk/>
          <pc:sldMk cId="2736193622" sldId="4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36193622" sldId="495"/>
            <ac:spMk id="4" creationId="{E1D712CB-AE85-6390-02F2-987D78D19815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20.947" v="403" actId="1035"/>
        <pc:sldMkLst>
          <pc:docMk/>
          <pc:sldMk cId="3529416636" sldId="496"/>
        </pc:sldMkLst>
        <pc:spChg chg="mod">
          <ac:chgData name="Xuesu Xiao" userId="2da2dc19-76a6-42ca-a03e-a5becae5e7dc" providerId="ADAL" clId="{861D8F39-5C37-0F48-94E0-16FDDABA774A}" dt="2022-11-20T04:13:25.002" v="90" actId="27636"/>
          <ac:spMkLst>
            <pc:docMk/>
            <pc:sldMk cId="3529416636" sldId="496"/>
            <ac:spMk id="3" creationId="{E9C09194-E3CE-BA18-A64E-34B153E334E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29416636" sldId="496"/>
            <ac:spMk id="4" creationId="{EEF4159F-12F6-D369-EBCA-56BA0F9DD4D8}"/>
          </ac:spMkLst>
        </pc:spChg>
        <pc:picChg chg="mod">
          <ac:chgData name="Xuesu Xiao" userId="2da2dc19-76a6-42ca-a03e-a5becae5e7dc" providerId="ADAL" clId="{861D8F39-5C37-0F48-94E0-16FDDABA774A}" dt="2022-11-20T04:42:20.947" v="403" actId="1035"/>
          <ac:picMkLst>
            <pc:docMk/>
            <pc:sldMk cId="3529416636" sldId="496"/>
            <ac:picMk id="6" creationId="{A02083CD-1548-AFC5-1919-369E7C969C7F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679248719" sldId="497"/>
        </pc:sldMkLst>
        <pc:spChg chg="mod">
          <ac:chgData name="Xuesu Xiao" userId="2da2dc19-76a6-42ca-a03e-a5becae5e7dc" providerId="ADAL" clId="{861D8F39-5C37-0F48-94E0-16FDDABA774A}" dt="2022-11-20T04:13:25.016" v="91" actId="27636"/>
          <ac:spMkLst>
            <pc:docMk/>
            <pc:sldMk cId="2679248719" sldId="497"/>
            <ac:spMk id="3" creationId="{3B3C59CB-2407-D5EC-1E0B-8C70967060F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9248719" sldId="497"/>
            <ac:spMk id="4" creationId="{50F4E0E9-C6C5-D1D6-BE39-686D352F6833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44.913" v="426" actId="1035"/>
        <pc:sldMkLst>
          <pc:docMk/>
          <pc:sldMk cId="1619102624" sldId="4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19102624" sldId="498"/>
            <ac:spMk id="4" creationId="{50F4E0E9-C6C5-D1D6-BE39-686D352F6833}"/>
          </ac:spMkLst>
        </pc:spChg>
        <pc:picChg chg="mod">
          <ac:chgData name="Xuesu Xiao" userId="2da2dc19-76a6-42ca-a03e-a5becae5e7dc" providerId="ADAL" clId="{861D8F39-5C37-0F48-94E0-16FDDABA774A}" dt="2022-11-20T04:42:44.913" v="426" actId="1035"/>
          <ac:picMkLst>
            <pc:docMk/>
            <pc:sldMk cId="1619102624" sldId="498"/>
            <ac:picMk id="6" creationId="{90F7A4CE-6053-6E4A-811C-9595712502C5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53161323" sldId="4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3161323" sldId="499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27809316" sldId="50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27809316" sldId="500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6690597" sldId="5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690597" sldId="501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21239332" sldId="5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21239332" sldId="502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04264808" sldId="5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04264808" sldId="503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2227845" sldId="5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2227845" sldId="504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19903596" sldId="5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19903596" sldId="505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43898032" sldId="5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3898032" sldId="506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67481" sldId="5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67481" sldId="507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911792" sldId="5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911792" sldId="508"/>
            <ac:spMk id="4" creationId="{8181E33A-FA36-29EE-C607-DE4A332036B4}"/>
          </ac:spMkLst>
        </pc:spChg>
      </pc:sldChg>
      <pc:sldChg chg="delSp add del">
        <pc:chgData name="Xuesu Xiao" userId="2da2dc19-76a6-42ca-a03e-a5becae5e7dc" providerId="ADAL" clId="{861D8F39-5C37-0F48-94E0-16FDDABA774A}" dt="2022-11-20T04:43:02.871" v="427" actId="2696"/>
        <pc:sldMkLst>
          <pc:docMk/>
          <pc:sldMk cId="1873876803" sldId="5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3876803" sldId="509"/>
            <ac:spMk id="4" creationId="{CFD5344D-63D4-D0CD-DF17-1D9E78DD7F68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43:24.685" v="429"/>
        <pc:sldMkLst>
          <pc:docMk/>
          <pc:sldMk cId="439518349" sldId="510"/>
        </pc:sldMkLst>
        <pc:spChg chg="mod">
          <ac:chgData name="Xuesu Xiao" userId="2da2dc19-76a6-42ca-a03e-a5becae5e7dc" providerId="ADAL" clId="{861D8F39-5C37-0F48-94E0-16FDDABA774A}" dt="2022-11-20T04:13:25.039" v="92" actId="27636"/>
          <ac:spMkLst>
            <pc:docMk/>
            <pc:sldMk cId="439518349" sldId="510"/>
            <ac:spMk id="3" creationId="{7C25F68E-4386-DB3A-FABD-F44F756D61B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39518349" sldId="510"/>
            <ac:spMk id="4" creationId="{CFD5344D-63D4-D0CD-DF17-1D9E78DD7F6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04286767" sldId="5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04286767" sldId="511"/>
            <ac:spMk id="4" creationId="{95F3F0BC-E2B0-A1ED-FC5C-798F49E5B5CF}"/>
          </ac:spMkLst>
        </pc:spChg>
      </pc:sldChg>
      <pc:sldChg chg="delSp add del">
        <pc:chgData name="Xuesu Xiao" userId="2da2dc19-76a6-42ca-a03e-a5becae5e7dc" providerId="ADAL" clId="{861D8F39-5C37-0F48-94E0-16FDDABA774A}" dt="2022-11-20T04:53:07.295" v="483" actId="2696"/>
        <pc:sldMkLst>
          <pc:docMk/>
          <pc:sldMk cId="3698335073" sldId="5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98335073" sldId="512"/>
            <ac:spMk id="4" creationId="{90A359FE-AE39-7AC1-6840-BCA1B075420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46:28.740" v="434" actId="2696"/>
        <pc:sldMkLst>
          <pc:docMk/>
          <pc:sldMk cId="3496646446" sldId="5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6646446" sldId="513"/>
            <ac:spMk id="4" creationId="{8181E33A-FA36-29EE-C607-DE4A332036B4}"/>
          </ac:spMkLst>
        </pc:spChg>
        <pc:spChg chg="del mod">
          <ac:chgData name="Xuesu Xiao" userId="2da2dc19-76a6-42ca-a03e-a5becae5e7dc" providerId="ADAL" clId="{861D8F39-5C37-0F48-94E0-16FDDABA774A}" dt="2022-11-20T04:46:19.665" v="432" actId="478"/>
          <ac:spMkLst>
            <pc:docMk/>
            <pc:sldMk cId="3496646446" sldId="513"/>
            <ac:spMk id="9" creationId="{85F8D7E0-5E61-267B-80D1-5BE2205318E6}"/>
          </ac:spMkLst>
        </pc:spChg>
        <pc:cxnChg chg="del">
          <ac:chgData name="Xuesu Xiao" userId="2da2dc19-76a6-42ca-a03e-a5becae5e7dc" providerId="ADAL" clId="{861D8F39-5C37-0F48-94E0-16FDDABA774A}" dt="2022-11-20T04:46:21.655" v="433" actId="478"/>
          <ac:cxnSpMkLst>
            <pc:docMk/>
            <pc:sldMk cId="3496646446" sldId="513"/>
            <ac:cxnSpMk id="8" creationId="{050A5375-6ED8-7A08-EE77-759D7C7195B4}"/>
          </ac:cxnSpMkLst>
        </pc:cxn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1007683941" sldId="5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07683941" sldId="514"/>
            <ac:spMk id="4" creationId="{0EE2DCC5-6504-564E-8556-8CA627884D3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48508694" sldId="5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8508694" sldId="515"/>
            <ac:spMk id="4" creationId="{A6B83CA5-7C76-0B8D-B1B7-1BD130580A16}"/>
          </ac:spMkLst>
        </pc:spChg>
        <pc:spChg chg="mod">
          <ac:chgData name="Xuesu Xiao" userId="2da2dc19-76a6-42ca-a03e-a5becae5e7dc" providerId="ADAL" clId="{861D8F39-5C37-0F48-94E0-16FDDABA774A}" dt="2022-11-20T04:13:25.162" v="95" actId="27636"/>
          <ac:spMkLst>
            <pc:docMk/>
            <pc:sldMk cId="648508694" sldId="515"/>
            <ac:spMk id="9" creationId="{BB4F287E-FD9D-734E-205F-CCA2C32001E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23629307" sldId="516"/>
        </pc:sldMkLst>
        <pc:spChg chg="mod">
          <ac:chgData name="Xuesu Xiao" userId="2da2dc19-76a6-42ca-a03e-a5becae5e7dc" providerId="ADAL" clId="{861D8F39-5C37-0F48-94E0-16FDDABA774A}" dt="2022-11-20T04:13:25.096" v="93" actId="27636"/>
          <ac:spMkLst>
            <pc:docMk/>
            <pc:sldMk cId="3223629307" sldId="516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3629307" sldId="516"/>
            <ac:spMk id="4" creationId="{873AAB19-A20D-A042-E437-3A56F812C68B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7707273" sldId="517"/>
        </pc:sldMkLst>
        <pc:spChg chg="mod">
          <ac:chgData name="Xuesu Xiao" userId="2da2dc19-76a6-42ca-a03e-a5becae5e7dc" providerId="ADAL" clId="{861D8F39-5C37-0F48-94E0-16FDDABA774A}" dt="2022-11-20T04:13:25.144" v="94" actId="27636"/>
          <ac:spMkLst>
            <pc:docMk/>
            <pc:sldMk cId="3787707273" sldId="517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7707273" sldId="517"/>
            <ac:spMk id="4" creationId="{873AAB19-A20D-A042-E437-3A56F812C68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912952687" sldId="51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912952687" sldId="518"/>
            <ac:spMk id="4" creationId="{816B4CD8-0B36-424E-12BC-2FF492050C1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57166973" sldId="5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7166973" sldId="519"/>
            <ac:spMk id="4" creationId="{816B4CD8-0B36-424E-12BC-2FF492050C1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719367939" sldId="520"/>
        </pc:sldMkLst>
        <pc:spChg chg="mod">
          <ac:chgData name="Xuesu Xiao" userId="2da2dc19-76a6-42ca-a03e-a5becae5e7dc" providerId="ADAL" clId="{861D8F39-5C37-0F48-94E0-16FDDABA774A}" dt="2022-11-20T04:13:25.207" v="96" actId="27636"/>
          <ac:spMkLst>
            <pc:docMk/>
            <pc:sldMk cId="1719367939" sldId="520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19367939" sldId="520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42" v="39" actId="2696"/>
        <pc:sldMkLst>
          <pc:docMk/>
          <pc:sldMk cId="2118660206" sldId="521"/>
        </pc:sldMkLst>
      </pc:sldChg>
      <pc:sldChg chg="delSp modSp add del mod">
        <pc:chgData name="Xuesu Xiao" userId="2da2dc19-76a6-42ca-a03e-a5becae5e7dc" providerId="ADAL" clId="{861D8F39-5C37-0F48-94E0-16FDDABA774A}" dt="2022-11-20T04:47:39.896" v="435" actId="2696"/>
        <pc:sldMkLst>
          <pc:docMk/>
          <pc:sldMk cId="2779995206" sldId="521"/>
        </pc:sldMkLst>
        <pc:spChg chg="mod">
          <ac:chgData name="Xuesu Xiao" userId="2da2dc19-76a6-42ca-a03e-a5becae5e7dc" providerId="ADAL" clId="{861D8F39-5C37-0F48-94E0-16FDDABA774A}" dt="2022-11-20T04:13:25.221" v="97" actId="27636"/>
          <ac:spMkLst>
            <pc:docMk/>
            <pc:sldMk cId="2779995206" sldId="521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79995206" sldId="521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73" v="70" actId="2696"/>
        <pc:sldMkLst>
          <pc:docMk/>
          <pc:sldMk cId="3024373490" sldId="52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74973549" sldId="5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74973549" sldId="522"/>
            <ac:spMk id="4" creationId="{55CF9333-FCDC-06A6-F0C2-36E1BBDF444A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15154482" sldId="52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154482" sldId="523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586" v="107" actId="27636"/>
          <ac:spMkLst>
            <pc:docMk/>
            <pc:sldMk cId="315154482" sldId="523"/>
            <ac:spMk id="7" creationId="{97B58E01-FDA4-3283-9B23-BFEB068113DE}"/>
          </ac:spMkLst>
        </pc:spChg>
      </pc:sldChg>
      <pc:sldChg chg="del">
        <pc:chgData name="Xuesu Xiao" userId="2da2dc19-76a6-42ca-a03e-a5becae5e7dc" providerId="ADAL" clId="{861D8F39-5C37-0F48-94E0-16FDDABA774A}" dt="2022-11-20T04:06:26.567" v="65" actId="2696"/>
        <pc:sldMkLst>
          <pc:docMk/>
          <pc:sldMk cId="3047866080" sldId="523"/>
        </pc:sldMkLst>
      </pc:sldChg>
      <pc:sldChg chg="del">
        <pc:chgData name="Xuesu Xiao" userId="2da2dc19-76a6-42ca-a03e-a5becae5e7dc" providerId="ADAL" clId="{861D8F39-5C37-0F48-94E0-16FDDABA774A}" dt="2022-11-20T04:06:26.566" v="63" actId="2696"/>
        <pc:sldMkLst>
          <pc:docMk/>
          <pc:sldMk cId="1388062194" sldId="524"/>
        </pc:sldMkLst>
      </pc:sldChg>
      <pc:sldChg chg="delSp modSp add mod">
        <pc:chgData name="Xuesu Xiao" userId="2da2dc19-76a6-42ca-a03e-a5becae5e7dc" providerId="ADAL" clId="{861D8F39-5C37-0F48-94E0-16FDDABA774A}" dt="2022-11-20T04:48:18.670" v="439" actId="20577"/>
        <pc:sldMkLst>
          <pc:docMk/>
          <pc:sldMk cId="2133192180" sldId="524"/>
        </pc:sldMkLst>
        <pc:spChg chg="mod">
          <ac:chgData name="Xuesu Xiao" userId="2da2dc19-76a6-42ca-a03e-a5becae5e7dc" providerId="ADAL" clId="{861D8F39-5C37-0F48-94E0-16FDDABA774A}" dt="2022-11-20T04:48:18.670" v="439" actId="20577"/>
          <ac:spMkLst>
            <pc:docMk/>
            <pc:sldMk cId="2133192180" sldId="524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33192180" sldId="524"/>
            <ac:spMk id="4" creationId="{9A325E96-000B-6C79-A68B-CE4ABA5C8C97}"/>
          </ac:spMkLst>
        </pc:spChg>
      </pc:sldChg>
      <pc:sldChg chg="del">
        <pc:chgData name="Xuesu Xiao" userId="2da2dc19-76a6-42ca-a03e-a5becae5e7dc" providerId="ADAL" clId="{861D8F39-5C37-0F48-94E0-16FDDABA774A}" dt="2022-11-20T04:06:26.558" v="51" actId="2696"/>
        <pc:sldMkLst>
          <pc:docMk/>
          <pc:sldMk cId="499620237" sldId="525"/>
        </pc:sldMkLst>
      </pc:sldChg>
      <pc:sldChg chg="addSp delSp modSp add mod delAnim">
        <pc:chgData name="Xuesu Xiao" userId="2da2dc19-76a6-42ca-a03e-a5becae5e7dc" providerId="ADAL" clId="{861D8F39-5C37-0F48-94E0-16FDDABA774A}" dt="2022-11-20T04:51:45.565" v="457" actId="1076"/>
        <pc:sldMkLst>
          <pc:docMk/>
          <pc:sldMk cId="2122376183" sldId="525"/>
        </pc:sldMkLst>
        <pc:spChg chg="mod">
          <ac:chgData name="Xuesu Xiao" userId="2da2dc19-76a6-42ca-a03e-a5becae5e7dc" providerId="ADAL" clId="{861D8F39-5C37-0F48-94E0-16FDDABA774A}" dt="2022-11-20T04:49:17.657" v="440" actId="20577"/>
          <ac:spMkLst>
            <pc:docMk/>
            <pc:sldMk cId="2122376183" sldId="525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22376183" sldId="525"/>
            <ac:spMk id="4" creationId="{9A325E96-000B-6C79-A68B-CE4ABA5C8C97}"/>
          </ac:spMkLst>
        </pc:spChg>
        <pc:spChg chg="add del">
          <ac:chgData name="Xuesu Xiao" userId="2da2dc19-76a6-42ca-a03e-a5becae5e7dc" providerId="ADAL" clId="{861D8F39-5C37-0F48-94E0-16FDDABA774A}" dt="2022-11-20T04:49:41.772" v="447" actId="478"/>
          <ac:spMkLst>
            <pc:docMk/>
            <pc:sldMk cId="2122376183" sldId="525"/>
            <ac:spMk id="10" creationId="{DF4564BD-C82C-C40D-E64D-807D78E58CEE}"/>
          </ac:spMkLst>
        </pc:spChg>
        <pc:spChg chg="del">
          <ac:chgData name="Xuesu Xiao" userId="2da2dc19-76a6-42ca-a03e-a5becae5e7dc" providerId="ADAL" clId="{861D8F39-5C37-0F48-94E0-16FDDABA774A}" dt="2022-11-20T04:50:02.070" v="450" actId="478"/>
          <ac:spMkLst>
            <pc:docMk/>
            <pc:sldMk cId="2122376183" sldId="525"/>
            <ac:spMk id="11" creationId="{4B00283D-71BA-8128-63AA-DDE7492ECA03}"/>
          </ac:spMkLst>
        </pc:spChg>
        <pc:picChg chg="mod">
          <ac:chgData name="Xuesu Xiao" userId="2da2dc19-76a6-42ca-a03e-a5becae5e7dc" providerId="ADAL" clId="{861D8F39-5C37-0F48-94E0-16FDDABA774A}" dt="2022-11-20T04:51:45.565" v="457" actId="1076"/>
          <ac:picMkLst>
            <pc:docMk/>
            <pc:sldMk cId="2122376183" sldId="525"/>
            <ac:picMk id="8" creationId="{91973264-7088-23C2-70CE-FCD7E06519FE}"/>
          </ac:picMkLst>
        </pc:picChg>
        <pc:picChg chg="del mod">
          <ac:chgData name="Xuesu Xiao" userId="2da2dc19-76a6-42ca-a03e-a5becae5e7dc" providerId="ADAL" clId="{861D8F39-5C37-0F48-94E0-16FDDABA774A}" dt="2022-11-20T04:50:02.070" v="450" actId="478"/>
          <ac:picMkLst>
            <pc:docMk/>
            <pc:sldMk cId="2122376183" sldId="525"/>
            <ac:picMk id="9" creationId="{6CD698D8-A282-6B4C-D6EB-7031EB61D4EF}"/>
          </ac:picMkLst>
        </pc:picChg>
      </pc:sldChg>
      <pc:sldChg chg="del">
        <pc:chgData name="Xuesu Xiao" userId="2da2dc19-76a6-42ca-a03e-a5becae5e7dc" providerId="ADAL" clId="{861D8F39-5C37-0F48-94E0-16FDDABA774A}" dt="2022-11-20T04:06:26.565" v="62" actId="2696"/>
        <pc:sldMkLst>
          <pc:docMk/>
          <pc:sldMk cId="854659173" sldId="526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048590421" sldId="526"/>
        </pc:sldMkLst>
        <pc:spChg chg="mod">
          <ac:chgData name="Xuesu Xiao" userId="2da2dc19-76a6-42ca-a03e-a5becae5e7dc" providerId="ADAL" clId="{861D8F39-5C37-0F48-94E0-16FDDABA774A}" dt="2022-11-20T04:13:25.230" v="98" actId="27636"/>
          <ac:spMkLst>
            <pc:docMk/>
            <pc:sldMk cId="1048590421" sldId="526"/>
            <ac:spMk id="2" creationId="{DDDF95CC-A2DF-95E4-C076-4C101421836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48590421" sldId="526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62" v="57" actId="2696"/>
        <pc:sldMkLst>
          <pc:docMk/>
          <pc:sldMk cId="1873024031" sldId="52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2778936" sldId="5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2778936" sldId="527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41" v="38" actId="2696"/>
        <pc:sldMkLst>
          <pc:docMk/>
          <pc:sldMk cId="2269864000" sldId="528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64937778" sldId="528"/>
        </pc:sldMkLst>
        <pc:spChg chg="mod">
          <ac:chgData name="Xuesu Xiao" userId="2da2dc19-76a6-42ca-a03e-a5becae5e7dc" providerId="ADAL" clId="{861D8F39-5C37-0F48-94E0-16FDDABA774A}" dt="2022-11-20T04:13:25.250" v="99" actId="27636"/>
          <ac:spMkLst>
            <pc:docMk/>
            <pc:sldMk cId="2964937778" sldId="528"/>
            <ac:spMk id="3" creationId="{E20F3DB6-2593-1250-57CE-13C0A2C3119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64937778" sldId="528"/>
            <ac:spMk id="4" creationId="{5591795E-FFC2-9DA9-B327-67D141AD791C}"/>
          </ac:spMkLst>
        </pc:spChg>
      </pc:sldChg>
      <pc:sldChg chg="delSp modSp add mod">
        <pc:chgData name="Xuesu Xiao" userId="2da2dc19-76a6-42ca-a03e-a5becae5e7dc" providerId="ADAL" clId="{861D8F39-5C37-0F48-94E0-16FDDABA774A}" dt="2022-11-20T04:52:14.054" v="480" actId="1036"/>
        <pc:sldMkLst>
          <pc:docMk/>
          <pc:sldMk cId="3809500417" sldId="529"/>
        </pc:sldMkLst>
        <pc:spChg chg="mod">
          <ac:chgData name="Xuesu Xiao" userId="2da2dc19-76a6-42ca-a03e-a5becae5e7dc" providerId="ADAL" clId="{861D8F39-5C37-0F48-94E0-16FDDABA774A}" dt="2022-11-20T04:52:14.054" v="480" actId="1036"/>
          <ac:spMkLst>
            <pc:docMk/>
            <pc:sldMk cId="3809500417" sldId="529"/>
            <ac:spMk id="3" creationId="{0A155E4C-3A75-A183-3835-EBCB6718F2F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09500417" sldId="529"/>
            <ac:spMk id="4" creationId="{5EBD5358-5E1A-A30E-9621-F07213386368}"/>
          </ac:spMkLst>
        </pc:spChg>
        <pc:spChg chg="mod">
          <ac:chgData name="Xuesu Xiao" userId="2da2dc19-76a6-42ca-a03e-a5becae5e7dc" providerId="ADAL" clId="{861D8F39-5C37-0F48-94E0-16FDDABA774A}" dt="2022-11-20T04:52:10.236" v="469" actId="1076"/>
          <ac:spMkLst>
            <pc:docMk/>
            <pc:sldMk cId="3809500417" sldId="529"/>
            <ac:spMk id="7" creationId="{9A3CDE23-5FF3-E8A4-3851-54509DF07B98}"/>
          </ac:spMkLst>
        </pc:spChg>
        <pc:picChg chg="mod">
          <ac:chgData name="Xuesu Xiao" userId="2da2dc19-76a6-42ca-a03e-a5becae5e7dc" providerId="ADAL" clId="{861D8F39-5C37-0F48-94E0-16FDDABA774A}" dt="2022-11-20T04:52:14.054" v="480" actId="1036"/>
          <ac:picMkLst>
            <pc:docMk/>
            <pc:sldMk cId="3809500417" sldId="529"/>
            <ac:picMk id="6" creationId="{47A2E109-54DA-3CE0-A4A9-BB3ADF60114E}"/>
          </ac:picMkLst>
        </pc:picChg>
      </pc:sldChg>
      <pc:sldChg chg="del">
        <pc:chgData name="Xuesu Xiao" userId="2da2dc19-76a6-42ca-a03e-a5becae5e7dc" providerId="ADAL" clId="{861D8F39-5C37-0F48-94E0-16FDDABA774A}" dt="2022-11-20T04:06:26.550" v="43" actId="2696"/>
        <pc:sldMkLst>
          <pc:docMk/>
          <pc:sldMk cId="4181181105" sldId="529"/>
        </pc:sldMkLst>
      </pc:sldChg>
      <pc:sldChg chg="del">
        <pc:chgData name="Xuesu Xiao" userId="2da2dc19-76a6-42ca-a03e-a5becae5e7dc" providerId="ADAL" clId="{861D8F39-5C37-0F48-94E0-16FDDABA774A}" dt="2022-11-20T04:06:26.567" v="64" actId="2696"/>
        <pc:sldMkLst>
          <pc:docMk/>
          <pc:sldMk cId="1978960568" sldId="530"/>
        </pc:sldMkLst>
      </pc:sldChg>
      <pc:sldChg chg="delSp add del">
        <pc:chgData name="Xuesu Xiao" userId="2da2dc19-76a6-42ca-a03e-a5becae5e7dc" providerId="ADAL" clId="{861D8F39-5C37-0F48-94E0-16FDDABA774A}" dt="2022-11-20T04:52:33.264" v="481" actId="2696"/>
        <pc:sldMkLst>
          <pc:docMk/>
          <pc:sldMk cId="2510540986" sldId="53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0540986" sldId="530"/>
            <ac:spMk id="4" creationId="{69A87057-B65B-0AA8-9462-34CB225C9D35}"/>
          </ac:spMkLst>
        </pc:spChg>
      </pc:sldChg>
      <pc:sldChg chg="del">
        <pc:chgData name="Xuesu Xiao" userId="2da2dc19-76a6-42ca-a03e-a5becae5e7dc" providerId="ADAL" clId="{861D8F39-5C37-0F48-94E0-16FDDABA774A}" dt="2022-11-20T04:06:26.574" v="71" actId="2696"/>
        <pc:sldMkLst>
          <pc:docMk/>
          <pc:sldMk cId="442529977" sldId="53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44213272" sldId="53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44213272" sldId="531"/>
            <ac:spMk id="4" creationId="{320FF8BE-4469-F1A8-8ED5-C7C1C1D2C101}"/>
          </ac:spMkLst>
        </pc:spChg>
      </pc:sldChg>
      <pc:sldChg chg="del">
        <pc:chgData name="Xuesu Xiao" userId="2da2dc19-76a6-42ca-a03e-a5becae5e7dc" providerId="ADAL" clId="{861D8F39-5C37-0F48-94E0-16FDDABA774A}" dt="2022-11-20T04:06:26.559" v="53" actId="2696"/>
        <pc:sldMkLst>
          <pc:docMk/>
          <pc:sldMk cId="1015582044" sldId="53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39477948" sldId="5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39477948" sldId="532"/>
            <ac:spMk id="4" creationId="{80342081-CD83-0C12-01F5-4C22B455C8D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53472613" sldId="5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472613" sldId="533"/>
            <ac:spMk id="4" creationId="{FF66C2E5-815B-6A28-C28F-134AFF457F65}"/>
          </ac:spMkLst>
        </pc:spChg>
        <pc:spChg chg="mod">
          <ac:chgData name="Xuesu Xiao" userId="2da2dc19-76a6-42ca-a03e-a5becae5e7dc" providerId="ADAL" clId="{861D8F39-5C37-0F48-94E0-16FDDABA774A}" dt="2022-11-20T04:13:25.338" v="102" actId="27636"/>
          <ac:spMkLst>
            <pc:docMk/>
            <pc:sldMk cId="153472613" sldId="533"/>
            <ac:spMk id="7" creationId="{C4915017-1758-450F-FCE7-3669F4D7603B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59:11.797" v="555" actId="2696"/>
        <pc:sldMkLst>
          <pc:docMk/>
          <pc:sldMk cId="240128565" sldId="534"/>
        </pc:sldMkLst>
        <pc:spChg chg="mod">
          <ac:chgData name="Xuesu Xiao" userId="2da2dc19-76a6-42ca-a03e-a5becae5e7dc" providerId="ADAL" clId="{861D8F39-5C37-0F48-94E0-16FDDABA774A}" dt="2022-11-20T04:57:34.870" v="547" actId="14100"/>
          <ac:spMkLst>
            <pc:docMk/>
            <pc:sldMk cId="240128565" sldId="534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0128565" sldId="534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7:37.658" v="548" actId="1076"/>
          <ac:picMkLst>
            <pc:docMk/>
            <pc:sldMk cId="240128565" sldId="534"/>
            <ac:picMk id="9" creationId="{0A5B8492-EDAC-26C3-2AB9-6C9C2B3D81AF}"/>
          </ac:picMkLst>
        </pc:picChg>
      </pc:sldChg>
      <pc:sldChg chg="delSp modSp add mod modAnim">
        <pc:chgData name="Xuesu Xiao" userId="2da2dc19-76a6-42ca-a03e-a5becae5e7dc" providerId="ADAL" clId="{861D8F39-5C37-0F48-94E0-16FDDABA774A}" dt="2022-11-20T04:58:54.745" v="554"/>
        <pc:sldMkLst>
          <pc:docMk/>
          <pc:sldMk cId="680043796" sldId="535"/>
        </pc:sldMkLst>
        <pc:spChg chg="mod">
          <ac:chgData name="Xuesu Xiao" userId="2da2dc19-76a6-42ca-a03e-a5becae5e7dc" providerId="ADAL" clId="{861D8F39-5C37-0F48-94E0-16FDDABA774A}" dt="2022-11-20T04:58:42.215" v="553" actId="20577"/>
          <ac:spMkLst>
            <pc:docMk/>
            <pc:sldMk cId="680043796" sldId="535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80043796" sldId="535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8:32.998" v="550" actId="1076"/>
          <ac:picMkLst>
            <pc:docMk/>
            <pc:sldMk cId="680043796" sldId="535"/>
            <ac:picMk id="9" creationId="{0A5B8492-EDAC-26C3-2AB9-6C9C2B3D81AF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4:59:33.772" v="560" actId="2696"/>
        <pc:sldMkLst>
          <pc:docMk/>
          <pc:sldMk cId="2670338935" sldId="537"/>
        </pc:sldMkLst>
        <pc:spChg chg="mod">
          <ac:chgData name="Xuesu Xiao" userId="2da2dc19-76a6-42ca-a03e-a5becae5e7dc" providerId="ADAL" clId="{861D8F39-5C37-0F48-94E0-16FDDABA774A}" dt="2022-11-20T04:13:25.449" v="104" actId="27636"/>
          <ac:spMkLst>
            <pc:docMk/>
            <pc:sldMk cId="2670338935" sldId="537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0338935" sldId="537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12.177" v="567" actId="20577"/>
        <pc:sldMkLst>
          <pc:docMk/>
          <pc:sldMk cId="3664673882" sldId="538"/>
        </pc:sldMkLst>
        <pc:spChg chg="mod">
          <ac:chgData name="Xuesu Xiao" userId="2da2dc19-76a6-42ca-a03e-a5becae5e7dc" providerId="ADAL" clId="{861D8F39-5C37-0F48-94E0-16FDDABA774A}" dt="2022-11-20T05:00:12.177" v="567" actId="20577"/>
          <ac:spMkLst>
            <pc:docMk/>
            <pc:sldMk cId="3664673882" sldId="538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73882" sldId="538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9:50.268" v="562" actId="1076"/>
          <ac:picMkLst>
            <pc:docMk/>
            <pc:sldMk cId="3664673882" sldId="538"/>
            <ac:picMk id="10" creationId="{CAFF418C-BAC5-B48C-496F-712E95434EED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59:57.546" v="563" actId="14100"/>
        <pc:sldMkLst>
          <pc:docMk/>
          <pc:sldMk cId="3662808779" sldId="539"/>
        </pc:sldMkLst>
        <pc:spChg chg="mod">
          <ac:chgData name="Xuesu Xiao" userId="2da2dc19-76a6-42ca-a03e-a5becae5e7dc" providerId="ADAL" clId="{861D8F39-5C37-0F48-94E0-16FDDABA774A}" dt="2022-11-20T04:59:57.546" v="563" actId="14100"/>
          <ac:spMkLst>
            <pc:docMk/>
            <pc:sldMk cId="3662808779" sldId="539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2808779" sldId="539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54373762" sldId="540"/>
        </pc:sldMkLst>
        <pc:spChg chg="mod">
          <ac:chgData name="Xuesu Xiao" userId="2da2dc19-76a6-42ca-a03e-a5becae5e7dc" providerId="ADAL" clId="{861D8F39-5C37-0F48-94E0-16FDDABA774A}" dt="2022-11-20T04:13:25.525" v="106" actId="27636"/>
          <ac:spMkLst>
            <pc:docMk/>
            <pc:sldMk cId="4154373762" sldId="540"/>
            <ac:spMk id="3" creationId="{0BB2BCDA-C4F2-6739-8483-E1EF9B60CAA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54373762" sldId="540"/>
            <ac:spMk id="4" creationId="{DBCA4E64-23A3-6510-C4AE-6D5A460BE0D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24.904" v="568" actId="14100"/>
        <pc:sldMkLst>
          <pc:docMk/>
          <pc:sldMk cId="258991690" sldId="541"/>
        </pc:sldMkLst>
        <pc:spChg chg="mod">
          <ac:chgData name="Xuesu Xiao" userId="2da2dc19-76a6-42ca-a03e-a5becae5e7dc" providerId="ADAL" clId="{861D8F39-5C37-0F48-94E0-16FDDABA774A}" dt="2022-11-20T05:00:24.904" v="568" actId="14100"/>
          <ac:spMkLst>
            <pc:docMk/>
            <pc:sldMk cId="258991690" sldId="541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8991690" sldId="541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41.032" v="570" actId="1076"/>
        <pc:sldMkLst>
          <pc:docMk/>
          <pc:sldMk cId="3504695865" sldId="542"/>
        </pc:sldMkLst>
        <pc:spChg chg="mod">
          <ac:chgData name="Xuesu Xiao" userId="2da2dc19-76a6-42ca-a03e-a5becae5e7dc" providerId="ADAL" clId="{861D8F39-5C37-0F48-94E0-16FDDABA774A}" dt="2022-11-20T04:13:25.501" v="105" actId="27636"/>
          <ac:spMkLst>
            <pc:docMk/>
            <pc:sldMk cId="3504695865" sldId="542"/>
            <ac:spMk id="3" creationId="{A4557897-A319-1D84-4461-E9AF7A9FCAA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04695865" sldId="542"/>
            <ac:spMk id="4" creationId="{FF91B8C7-AB46-D869-98E2-21BC153EC000}"/>
          </ac:spMkLst>
        </pc:spChg>
        <pc:picChg chg="mod">
          <ac:chgData name="Xuesu Xiao" userId="2da2dc19-76a6-42ca-a03e-a5becae5e7dc" providerId="ADAL" clId="{861D8F39-5C37-0F48-94E0-16FDDABA774A}" dt="2022-11-20T05:00:41.032" v="570" actId="1076"/>
          <ac:picMkLst>
            <pc:docMk/>
            <pc:sldMk cId="3504695865" sldId="542"/>
            <ac:picMk id="6" creationId="{4214FA31-6364-271D-A8E0-164BA2A999E8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1534414" sldId="54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1534414" sldId="543"/>
            <ac:spMk id="4" creationId="{746F49AD-3411-B362-9316-57326F712959}"/>
          </ac:spMkLst>
        </pc:spChg>
      </pc:sldChg>
      <pc:sldChg chg="del">
        <pc:chgData name="Xuesu Xiao" userId="2da2dc19-76a6-42ca-a03e-a5becae5e7dc" providerId="ADAL" clId="{861D8F39-5C37-0F48-94E0-16FDDABA774A}" dt="2022-11-20T04:06:26.573" v="69" actId="2696"/>
        <pc:sldMkLst>
          <pc:docMk/>
          <pc:sldMk cId="906586153" sldId="550"/>
        </pc:sldMkLst>
      </pc:sldChg>
      <pc:sldChg chg="delSp modSp add del mod">
        <pc:chgData name="Xuesu Xiao" userId="2da2dc19-76a6-42ca-a03e-a5becae5e7dc" providerId="ADAL" clId="{861D8F39-5C37-0F48-94E0-16FDDABA774A}" dt="2022-11-20T16:17:19.694" v="820" actId="18676"/>
        <pc:sldMkLst>
          <pc:docMk/>
          <pc:sldMk cId="1187179596" sldId="551"/>
        </pc:sldMkLst>
        <pc:spChg chg="mod">
          <ac:chgData name="Xuesu Xiao" userId="2da2dc19-76a6-42ca-a03e-a5becae5e7dc" providerId="ADAL" clId="{861D8F39-5C37-0F48-94E0-16FDDABA774A}" dt="2022-11-20T04:13:25.643" v="109" actId="27636"/>
          <ac:spMkLst>
            <pc:docMk/>
            <pc:sldMk cId="1187179596" sldId="551"/>
            <ac:spMk id="3" creationId="{DDBB0681-C8C4-DD4C-82BF-60048B6B977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87179596" sldId="551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38" v="36" actId="2696"/>
        <pc:sldMkLst>
          <pc:docMk/>
          <pc:sldMk cId="1825099269" sldId="551"/>
        </pc:sldMkLst>
      </pc:sldChg>
      <pc:sldChg chg="del">
        <pc:chgData name="Xuesu Xiao" userId="2da2dc19-76a6-42ca-a03e-a5becae5e7dc" providerId="ADAL" clId="{861D8F39-5C37-0F48-94E0-16FDDABA774A}" dt="2022-11-20T04:06:26.577" v="73" actId="2696"/>
        <pc:sldMkLst>
          <pc:docMk/>
          <pc:sldMk cId="2186420898" sldId="552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3115449360" sldId="55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15449360" sldId="552"/>
            <ac:spMk id="4" creationId="{CBC30F79-AAC8-FC46-A23E-C0B1033F3E59}"/>
          </ac:spMkLst>
        </pc:spChg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3574793329" sldId="55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74793329" sldId="553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81" v="78" actId="2696"/>
        <pc:sldMkLst>
          <pc:docMk/>
          <pc:sldMk cId="3764514349" sldId="553"/>
        </pc:sldMkLst>
      </pc:sldChg>
      <pc:sldChg chg="del">
        <pc:chgData name="Xuesu Xiao" userId="2da2dc19-76a6-42ca-a03e-a5becae5e7dc" providerId="ADAL" clId="{861D8F39-5C37-0F48-94E0-16FDDABA774A}" dt="2022-11-20T04:06:26.534" v="33" actId="2696"/>
        <pc:sldMkLst>
          <pc:docMk/>
          <pc:sldMk cId="2462347418" sldId="554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3607561481" sldId="55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7561481" sldId="55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40" v="37" actId="2696"/>
        <pc:sldMkLst>
          <pc:docMk/>
          <pc:sldMk cId="1829646673" sldId="555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2111647405" sldId="55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11647405" sldId="555"/>
            <ac:spMk id="4" creationId="{955DCE7C-6DAA-8C47-9AB7-21700267E739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19.694" v="820" actId="18676"/>
        <pc:sldMkLst>
          <pc:docMk/>
          <pc:sldMk cId="1846932586" sldId="556"/>
        </pc:sldMkLst>
        <pc:spChg chg="mod">
          <ac:chgData name="Xuesu Xiao" userId="2da2dc19-76a6-42ca-a03e-a5becae5e7dc" providerId="ADAL" clId="{861D8F39-5C37-0F48-94E0-16FDDABA774A}" dt="2022-11-20T04:13:25.680" v="110" actId="27636"/>
          <ac:spMkLst>
            <pc:docMk/>
            <pc:sldMk cId="1846932586" sldId="5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46932586" sldId="556"/>
            <ac:spMk id="4" creationId="{23F7FAC5-C9F6-8648-A46F-0E36160985E3}"/>
          </ac:spMkLst>
        </pc:spChg>
      </pc:sldChg>
      <pc:sldChg chg="del">
        <pc:chgData name="Xuesu Xiao" userId="2da2dc19-76a6-42ca-a03e-a5becae5e7dc" providerId="ADAL" clId="{861D8F39-5C37-0F48-94E0-16FDDABA774A}" dt="2022-11-20T04:06:26.568" v="67" actId="2696"/>
        <pc:sldMkLst>
          <pc:docMk/>
          <pc:sldMk cId="3719156662" sldId="556"/>
        </pc:sldMkLst>
      </pc:sldChg>
      <pc:sldChg chg="del">
        <pc:chgData name="Xuesu Xiao" userId="2da2dc19-76a6-42ca-a03e-a5becae5e7dc" providerId="ADAL" clId="{861D8F39-5C37-0F48-94E0-16FDDABA774A}" dt="2022-11-20T04:06:26.564" v="60" actId="2696"/>
        <pc:sldMkLst>
          <pc:docMk/>
          <pc:sldMk cId="2284345746" sldId="557"/>
        </pc:sldMkLst>
      </pc:sldChg>
      <pc:sldChg chg="del">
        <pc:chgData name="Xuesu Xiao" userId="2da2dc19-76a6-42ca-a03e-a5becae5e7dc" providerId="ADAL" clId="{861D8F39-5C37-0F48-94E0-16FDDABA774A}" dt="2022-11-20T04:06:26.556" v="49" actId="2696"/>
        <pc:sldMkLst>
          <pc:docMk/>
          <pc:sldMk cId="2552631947" sldId="558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3764398760" sldId="55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4398760" sldId="558"/>
            <ac:spMk id="4" creationId="{1BB74980-2C7C-A443-A28B-5E53B387D86C}"/>
          </ac:spMkLst>
        </pc:spChg>
      </pc:sldChg>
      <pc:sldChg chg="del">
        <pc:chgData name="Xuesu Xiao" userId="2da2dc19-76a6-42ca-a03e-a5becae5e7dc" providerId="ADAL" clId="{861D8F39-5C37-0F48-94E0-16FDDABA774A}" dt="2022-11-20T04:06:26.579" v="77" actId="2696"/>
        <pc:sldMkLst>
          <pc:docMk/>
          <pc:sldMk cId="254068852" sldId="559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4101754803" sldId="55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01754803" sldId="559"/>
            <ac:spMk id="4" creationId="{25ECF366-CBC2-534B-84D7-2B44F01BCDCA}"/>
          </ac:spMkLst>
        </pc:spChg>
      </pc:sldChg>
      <pc:sldChg chg="del">
        <pc:chgData name="Xuesu Xiao" userId="2da2dc19-76a6-42ca-a03e-a5becae5e7dc" providerId="ADAL" clId="{861D8F39-5C37-0F48-94E0-16FDDABA774A}" dt="2022-11-20T04:06:26.532" v="32" actId="2696"/>
        <pc:sldMkLst>
          <pc:docMk/>
          <pc:sldMk cId="2050445415" sldId="560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3840762746" sldId="56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40762746" sldId="560"/>
            <ac:spMk id="4" creationId="{F74F886C-B55F-0345-9CFA-B2A8C9B8690F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19.694" v="820" actId="18676"/>
        <pc:sldMkLst>
          <pc:docMk/>
          <pc:sldMk cId="3259795678" sldId="561"/>
        </pc:sldMkLst>
        <pc:spChg chg="mod">
          <ac:chgData name="Xuesu Xiao" userId="2da2dc19-76a6-42ca-a03e-a5becae5e7dc" providerId="ADAL" clId="{861D8F39-5C37-0F48-94E0-16FDDABA774A}" dt="2022-11-20T04:13:25.701" v="111" actId="27636"/>
          <ac:spMkLst>
            <pc:docMk/>
            <pc:sldMk cId="3259795678" sldId="561"/>
            <ac:spMk id="3" creationId="{6C41D748-47EB-E045-95FE-0D891ED29AD3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59795678" sldId="561"/>
            <ac:spMk id="4" creationId="{F74F886C-B55F-0345-9CFA-B2A8C9B8690F}"/>
          </ac:spMkLst>
        </pc:spChg>
        <pc:picChg chg="mod">
          <ac:chgData name="Xuesu Xiao" userId="2da2dc19-76a6-42ca-a03e-a5becae5e7dc" providerId="ADAL" clId="{861D8F39-5C37-0F48-94E0-16FDDABA774A}" dt="2022-11-20T05:03:02.177" v="607" actId="1036"/>
          <ac:picMkLst>
            <pc:docMk/>
            <pc:sldMk cId="3259795678" sldId="561"/>
            <ac:picMk id="6" creationId="{368FA638-68C3-9642-A8A0-BFE13BA4BA25}"/>
          </ac:picMkLst>
        </pc:picChg>
      </pc:sldChg>
      <pc:sldChg chg="del">
        <pc:chgData name="Xuesu Xiao" userId="2da2dc19-76a6-42ca-a03e-a5becae5e7dc" providerId="ADAL" clId="{861D8F39-5C37-0F48-94E0-16FDDABA774A}" dt="2022-11-20T04:06:26.555" v="48" actId="2696"/>
        <pc:sldMkLst>
          <pc:docMk/>
          <pc:sldMk cId="3847747662" sldId="561"/>
        </pc:sldMkLst>
      </pc:sldChg>
      <pc:sldChg chg="del">
        <pc:chgData name="Xuesu Xiao" userId="2da2dc19-76a6-42ca-a03e-a5becae5e7dc" providerId="ADAL" clId="{861D8F39-5C37-0F48-94E0-16FDDABA774A}" dt="2022-11-20T04:06:26.554" v="47" actId="2696"/>
        <pc:sldMkLst>
          <pc:docMk/>
          <pc:sldMk cId="2885830857" sldId="562"/>
        </pc:sldMkLst>
      </pc:sldChg>
      <pc:sldChg chg="delSp modSp add del mod">
        <pc:chgData name="Xuesu Xiao" userId="2da2dc19-76a6-42ca-a03e-a5becae5e7dc" providerId="ADAL" clId="{861D8F39-5C37-0F48-94E0-16FDDABA774A}" dt="2022-11-20T16:17:19.694" v="820" actId="18676"/>
        <pc:sldMkLst>
          <pc:docMk/>
          <pc:sldMk cId="3773831647" sldId="562"/>
        </pc:sldMkLst>
        <pc:spChg chg="mod">
          <ac:chgData name="Xuesu Xiao" userId="2da2dc19-76a6-42ca-a03e-a5becae5e7dc" providerId="ADAL" clId="{861D8F39-5C37-0F48-94E0-16FDDABA774A}" dt="2022-11-20T05:02:02.059" v="578" actId="20577"/>
          <ac:spMkLst>
            <pc:docMk/>
            <pc:sldMk cId="3773831647" sldId="562"/>
            <ac:spMk id="3" creationId="{8EE1247F-8CAB-AA46-9B50-C708670F3061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3831647" sldId="562"/>
            <ac:spMk id="4" creationId="{25ECF366-CBC2-534B-84D7-2B44F01BCDCA}"/>
          </ac:spMkLst>
        </pc:spChg>
        <pc:picChg chg="mod">
          <ac:chgData name="Xuesu Xiao" userId="2da2dc19-76a6-42ca-a03e-a5becae5e7dc" providerId="ADAL" clId="{861D8F39-5C37-0F48-94E0-16FDDABA774A}" dt="2022-11-20T05:02:00.868" v="577" actId="1036"/>
          <ac:picMkLst>
            <pc:docMk/>
            <pc:sldMk cId="3773831647" sldId="562"/>
            <ac:picMk id="6" creationId="{993281D2-42CD-B447-BF14-DB2E2D19F8D7}"/>
          </ac:picMkLst>
        </pc:picChg>
      </pc:sldChg>
      <pc:sldChg chg="del">
        <pc:chgData name="Xuesu Xiao" userId="2da2dc19-76a6-42ca-a03e-a5becae5e7dc" providerId="ADAL" clId="{861D8F39-5C37-0F48-94E0-16FDDABA774A}" dt="2022-11-20T04:06:26.578" v="76" actId="2696"/>
        <pc:sldMkLst>
          <pc:docMk/>
          <pc:sldMk cId="869157005" sldId="563"/>
        </pc:sldMkLst>
      </pc:sldChg>
      <pc:sldChg chg="delSp add del">
        <pc:chgData name="Xuesu Xiao" userId="2da2dc19-76a6-42ca-a03e-a5becae5e7dc" providerId="ADAL" clId="{861D8F39-5C37-0F48-94E0-16FDDABA774A}" dt="2022-11-20T05:02:25.588" v="580" actId="2696"/>
        <pc:sldMkLst>
          <pc:docMk/>
          <pc:sldMk cId="2094404739" sldId="5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94404739" sldId="563"/>
            <ac:spMk id="4" creationId="{0659743A-C536-F544-B48C-B41D0C28626E}"/>
          </ac:spMkLst>
        </pc:spChg>
      </pc:sldChg>
      <pc:sldChg chg="delSp modSp add del mod modAnim">
        <pc:chgData name="Xuesu Xiao" userId="2da2dc19-76a6-42ca-a03e-a5becae5e7dc" providerId="ADAL" clId="{861D8F39-5C37-0F48-94E0-16FDDABA774A}" dt="2022-11-20T16:17:19.694" v="820" actId="18676"/>
        <pc:sldMkLst>
          <pc:docMk/>
          <pc:sldMk cId="3603279904" sldId="564"/>
        </pc:sldMkLst>
        <pc:spChg chg="mod">
          <ac:chgData name="Xuesu Xiao" userId="2da2dc19-76a6-42ca-a03e-a5becae5e7dc" providerId="ADAL" clId="{861D8F39-5C37-0F48-94E0-16FDDABA774A}" dt="2022-11-20T04:13:25.711" v="112" actId="27636"/>
          <ac:spMkLst>
            <pc:docMk/>
            <pc:sldMk cId="3603279904" sldId="564"/>
            <ac:spMk id="3" creationId="{29353BA1-7DD3-8548-B640-DD30FF515E1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3279904" sldId="564"/>
            <ac:spMk id="4" creationId="{0659743A-C536-F544-B48C-B41D0C28626E}"/>
          </ac:spMkLst>
        </pc:spChg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1596148285" sldId="56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96148285" sldId="565"/>
            <ac:spMk id="4" creationId="{3D08CC10-14BE-9644-ABD5-B620E0E845C8}"/>
          </ac:spMkLst>
        </pc:spChg>
      </pc:sldChg>
      <pc:sldChg chg="del">
        <pc:chgData name="Xuesu Xiao" userId="2da2dc19-76a6-42ca-a03e-a5becae5e7dc" providerId="ADAL" clId="{861D8F39-5C37-0F48-94E0-16FDDABA774A}" dt="2022-11-20T04:06:26.558" v="52" actId="2696"/>
        <pc:sldMkLst>
          <pc:docMk/>
          <pc:sldMk cId="1822573885" sldId="565"/>
        </pc:sldMkLst>
      </pc:sldChg>
      <pc:sldChg chg="del">
        <pc:chgData name="Xuesu Xiao" userId="2da2dc19-76a6-42ca-a03e-a5becae5e7dc" providerId="ADAL" clId="{861D8F39-5C37-0F48-94E0-16FDDABA774A}" dt="2022-11-20T04:06:26.552" v="45" actId="2696"/>
        <pc:sldMkLst>
          <pc:docMk/>
          <pc:sldMk cId="1627664344" sldId="566"/>
        </pc:sldMkLst>
      </pc:sldChg>
      <pc:sldChg chg="del">
        <pc:chgData name="Xuesu Xiao" userId="2da2dc19-76a6-42ca-a03e-a5becae5e7dc" providerId="ADAL" clId="{861D8F39-5C37-0F48-94E0-16FDDABA774A}" dt="2022-11-20T04:06:26.563" v="59" actId="2696"/>
        <pc:sldMkLst>
          <pc:docMk/>
          <pc:sldMk cId="511523215" sldId="567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4260042503" sldId="56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60042503" sldId="568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8" v="66" actId="2696"/>
        <pc:sldMkLst>
          <pc:docMk/>
          <pc:sldMk cId="3521333101" sldId="569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4062567460" sldId="56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62567460" sldId="569"/>
            <ac:spMk id="4" creationId="{AA256325-02DA-2F43-A4E8-5ED09DE1C053}"/>
          </ac:spMkLst>
        </pc:spChg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470184505" sldId="57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70184505" sldId="570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51" v="44" actId="2696"/>
        <pc:sldMkLst>
          <pc:docMk/>
          <pc:sldMk cId="1610729716" sldId="570"/>
        </pc:sldMkLst>
      </pc:sldChg>
      <pc:sldChg chg="del">
        <pc:chgData name="Xuesu Xiao" userId="2da2dc19-76a6-42ca-a03e-a5becae5e7dc" providerId="ADAL" clId="{861D8F39-5C37-0F48-94E0-16FDDABA774A}" dt="2022-11-20T04:06:26.560" v="54" actId="2696"/>
        <pc:sldMkLst>
          <pc:docMk/>
          <pc:sldMk cId="2210852587" sldId="571"/>
        </pc:sldMkLst>
      </pc:sldChg>
      <pc:sldChg chg="delSp modSp add del mod">
        <pc:chgData name="Xuesu Xiao" userId="2da2dc19-76a6-42ca-a03e-a5becae5e7dc" providerId="ADAL" clId="{861D8F39-5C37-0F48-94E0-16FDDABA774A}" dt="2022-11-20T16:17:19.694" v="820" actId="18676"/>
        <pc:sldMkLst>
          <pc:docMk/>
          <pc:sldMk cId="3955770251" sldId="571"/>
        </pc:sldMkLst>
        <pc:spChg chg="mod">
          <ac:chgData name="Xuesu Xiao" userId="2da2dc19-76a6-42ca-a03e-a5becae5e7dc" providerId="ADAL" clId="{861D8F39-5C37-0F48-94E0-16FDDABA774A}" dt="2022-11-20T04:13:25.727" v="113" actId="27636"/>
          <ac:spMkLst>
            <pc:docMk/>
            <pc:sldMk cId="3955770251" sldId="571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5770251" sldId="571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3" v="58" actId="2696"/>
        <pc:sldMkLst>
          <pc:docMk/>
          <pc:sldMk cId="300413120" sldId="572"/>
        </pc:sldMkLst>
      </pc:sldChg>
      <pc:sldChg chg="delSp modSp add del mod">
        <pc:chgData name="Xuesu Xiao" userId="2da2dc19-76a6-42ca-a03e-a5becae5e7dc" providerId="ADAL" clId="{861D8F39-5C37-0F48-94E0-16FDDABA774A}" dt="2022-11-20T16:17:19.694" v="820" actId="18676"/>
        <pc:sldMkLst>
          <pc:docMk/>
          <pc:sldMk cId="575985837" sldId="572"/>
        </pc:sldMkLst>
        <pc:spChg chg="mod">
          <ac:chgData name="Xuesu Xiao" userId="2da2dc19-76a6-42ca-a03e-a5becae5e7dc" providerId="ADAL" clId="{861D8F39-5C37-0F48-94E0-16FDDABA774A}" dt="2022-11-20T04:13:25.752" v="114" actId="27636"/>
          <ac:spMkLst>
            <pc:docMk/>
            <pc:sldMk cId="575985837" sldId="572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5985837" sldId="572"/>
            <ac:spMk id="4" creationId="{AA256325-02DA-2F43-A4E8-5ED09DE1C053}"/>
          </ac:spMkLst>
        </pc:spChg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238455881" sldId="5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455881" sldId="573"/>
            <ac:spMk id="4" creationId="{C3958316-8389-E442-9034-DA96345A6E72}"/>
          </ac:spMkLst>
        </pc:spChg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1418782740" sldId="5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18782740" sldId="574"/>
            <ac:spMk id="4" creationId="{C3958316-8389-E442-9034-DA96345A6E72}"/>
          </ac:spMkLst>
        </pc:spChg>
      </pc:sldChg>
      <pc:sldChg chg="del">
        <pc:chgData name="Xuesu Xiao" userId="2da2dc19-76a6-42ca-a03e-a5becae5e7dc" providerId="ADAL" clId="{861D8F39-5C37-0F48-94E0-16FDDABA774A}" dt="2022-11-20T04:06:26.557" v="50" actId="2696"/>
        <pc:sldMkLst>
          <pc:docMk/>
          <pc:sldMk cId="4250606674" sldId="575"/>
        </pc:sldMkLst>
      </pc:sldChg>
      <pc:sldChg chg="del">
        <pc:chgData name="Xuesu Xiao" userId="2da2dc19-76a6-42ca-a03e-a5becae5e7dc" providerId="ADAL" clId="{861D8F39-5C37-0F48-94E0-16FDDABA774A}" dt="2022-11-20T04:06:26.569" v="68" actId="2696"/>
        <pc:sldMkLst>
          <pc:docMk/>
          <pc:sldMk cId="3170227208" sldId="576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3340369385" sldId="5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0369385" sldId="576"/>
            <ac:spMk id="4" creationId="{0C43DB6E-11DB-9D41-905A-717FAA8A7EFE}"/>
          </ac:spMkLst>
        </pc:spChg>
      </pc:sldChg>
      <pc:sldChg chg="del">
        <pc:chgData name="Xuesu Xiao" userId="2da2dc19-76a6-42ca-a03e-a5becae5e7dc" providerId="ADAL" clId="{861D8F39-5C37-0F48-94E0-16FDDABA774A}" dt="2022-11-20T04:06:26.574" v="72" actId="2696"/>
        <pc:sldMkLst>
          <pc:docMk/>
          <pc:sldMk cId="2114030096" sldId="577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2241536575" sldId="5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241536575" sldId="577"/>
            <ac:spMk id="4" creationId="{0C43DB6E-11DB-9D41-905A-717FAA8A7EFE}"/>
          </ac:spMkLst>
        </pc:spChg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2505435162" sldId="5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5435162" sldId="578"/>
            <ac:spMk id="4" creationId="{489B0BAE-7DB0-D245-AE77-46A252124D30}"/>
          </ac:spMkLst>
        </pc:spChg>
      </pc:sldChg>
      <pc:sldChg chg="del">
        <pc:chgData name="Xuesu Xiao" userId="2da2dc19-76a6-42ca-a03e-a5becae5e7dc" providerId="ADAL" clId="{861D8F39-5C37-0F48-94E0-16FDDABA774A}" dt="2022-11-20T04:06:26.550" v="42" actId="2696"/>
        <pc:sldMkLst>
          <pc:docMk/>
          <pc:sldMk cId="157026869" sldId="579"/>
        </pc:sldMkLst>
      </pc:sldChg>
      <pc:sldChg chg="delSp modSp add del mod">
        <pc:chgData name="Xuesu Xiao" userId="2da2dc19-76a6-42ca-a03e-a5becae5e7dc" providerId="ADAL" clId="{861D8F39-5C37-0F48-94E0-16FDDABA774A}" dt="2022-11-20T16:17:19.694" v="820" actId="18676"/>
        <pc:sldMkLst>
          <pc:docMk/>
          <pc:sldMk cId="1602085219" sldId="579"/>
        </pc:sldMkLst>
        <pc:spChg chg="mod">
          <ac:chgData name="Xuesu Xiao" userId="2da2dc19-76a6-42ca-a03e-a5becae5e7dc" providerId="ADAL" clId="{861D8F39-5C37-0F48-94E0-16FDDABA774A}" dt="2022-11-20T04:13:25.783" v="115" actId="27636"/>
          <ac:spMkLst>
            <pc:docMk/>
            <pc:sldMk cId="1602085219" sldId="579"/>
            <ac:spMk id="3" creationId="{5D096F56-C1CD-9F4F-947E-69DAC9BE03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02085219" sldId="579"/>
            <ac:spMk id="4" creationId="{489B0BAE-7DB0-D245-AE77-46A252124D30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1450728088" sldId="5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50728088" sldId="580"/>
            <ac:spMk id="4" creationId="{E2CC3517-EF42-F34B-B36E-BD49E01AC72D}"/>
          </ac:spMkLst>
        </pc:spChg>
      </pc:sldChg>
      <pc:sldChg chg="del">
        <pc:chgData name="Xuesu Xiao" userId="2da2dc19-76a6-42ca-a03e-a5becae5e7dc" providerId="ADAL" clId="{861D8F39-5C37-0F48-94E0-16FDDABA774A}" dt="2022-11-20T04:06:26.561" v="56" actId="2696"/>
        <pc:sldMkLst>
          <pc:docMk/>
          <pc:sldMk cId="1768079579" sldId="581"/>
        </pc:sldMkLst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2418434937" sldId="58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8434937" sldId="581"/>
            <ac:spMk id="4" creationId="{489B0BAE-7DB0-D245-AE77-46A252124D30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944599857" sldId="5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44599857" sldId="582"/>
            <ac:spMk id="4" creationId="{489B0BAE-7DB0-D245-AE77-46A252124D30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2902254666" sldId="5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2254666" sldId="583"/>
            <ac:spMk id="4" creationId="{489B0BAE-7DB0-D245-AE77-46A252124D30}"/>
          </ac:spMkLst>
        </pc:spChg>
      </pc:sldChg>
      <pc:sldChg chg="delSp add del">
        <pc:chgData name="Xuesu Xiao" userId="2da2dc19-76a6-42ca-a03e-a5becae5e7dc" providerId="ADAL" clId="{861D8F39-5C37-0F48-94E0-16FDDABA774A}" dt="2022-11-20T05:05:46.793" v="611" actId="2696"/>
        <pc:sldMkLst>
          <pc:docMk/>
          <pc:sldMk cId="3664629107" sldId="5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29107" sldId="584"/>
            <ac:spMk id="4" creationId="{A7BCBD77-80E4-EB42-A9E7-07D77D490E8B}"/>
          </ac:spMkLst>
        </pc:spChg>
      </pc:sldChg>
      <pc:sldChg chg="delSp modSp add del mod modAnim">
        <pc:chgData name="Xuesu Xiao" userId="2da2dc19-76a6-42ca-a03e-a5becae5e7dc" providerId="ADAL" clId="{861D8F39-5C37-0F48-94E0-16FDDABA774A}" dt="2022-11-20T16:17:24.826" v="821" actId="18676"/>
        <pc:sldMkLst>
          <pc:docMk/>
          <pc:sldMk cId="3929122740" sldId="585"/>
        </pc:sldMkLst>
        <pc:spChg chg="mod">
          <ac:chgData name="Xuesu Xiao" userId="2da2dc19-76a6-42ca-a03e-a5becae5e7dc" providerId="ADAL" clId="{861D8F39-5C37-0F48-94E0-16FDDABA774A}" dt="2022-11-20T04:13:25.817" v="116" actId="27636"/>
          <ac:spMkLst>
            <pc:docMk/>
            <pc:sldMk cId="3929122740" sldId="585"/>
            <ac:spMk id="3" creationId="{29AE9606-6870-6C4D-8F49-2EDC35FD7A2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29122740" sldId="585"/>
            <ac:spMk id="4" creationId="{A7BCBD77-80E4-EB42-A9E7-07D77D490E8B}"/>
          </ac:spMkLst>
        </pc:spChg>
      </pc:sldChg>
      <pc:sldChg chg="del">
        <pc:chgData name="Xuesu Xiao" userId="2da2dc19-76a6-42ca-a03e-a5becae5e7dc" providerId="ADAL" clId="{861D8F39-5C37-0F48-94E0-16FDDABA774A}" dt="2022-11-20T04:06:26.543" v="40" actId="2696"/>
        <pc:sldMkLst>
          <pc:docMk/>
          <pc:sldMk cId="61520634" sldId="586"/>
        </pc:sldMkLst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627899184" sldId="58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7899184" sldId="586"/>
            <ac:spMk id="4" creationId="{A7BCBD77-80E4-EB42-A9E7-07D77D490E8B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24.826" v="821" actId="18676"/>
        <pc:sldMkLst>
          <pc:docMk/>
          <pc:sldMk cId="975939031" sldId="58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75939031" sldId="587"/>
            <ac:spMk id="4" creationId="{01F5B37C-4BD9-634C-97BF-67EBE1F3819C}"/>
          </ac:spMkLst>
        </pc:spChg>
        <pc:picChg chg="mod">
          <ac:chgData name="Xuesu Xiao" userId="2da2dc19-76a6-42ca-a03e-a5becae5e7dc" providerId="ADAL" clId="{861D8F39-5C37-0F48-94E0-16FDDABA774A}" dt="2022-11-20T05:06:27.633" v="633" actId="1076"/>
          <ac:picMkLst>
            <pc:docMk/>
            <pc:sldMk cId="975939031" sldId="587"/>
            <ac:picMk id="6" creationId="{C1AC223A-0283-B249-BBA2-C61A0D6F8F6B}"/>
          </ac:picMkLst>
        </pc:picChg>
        <pc:picChg chg="mod">
          <ac:chgData name="Xuesu Xiao" userId="2da2dc19-76a6-42ca-a03e-a5becae5e7dc" providerId="ADAL" clId="{861D8F39-5C37-0F48-94E0-16FDDABA774A}" dt="2022-11-20T05:06:32.096" v="638" actId="1038"/>
          <ac:picMkLst>
            <pc:docMk/>
            <pc:sldMk cId="975939031" sldId="587"/>
            <ac:picMk id="7" creationId="{27C26C6E-ED92-9C47-85EA-8B75E48EF6A4}"/>
          </ac:picMkLst>
        </pc:picChg>
        <pc:picChg chg="mod">
          <ac:chgData name="Xuesu Xiao" userId="2da2dc19-76a6-42ca-a03e-a5becae5e7dc" providerId="ADAL" clId="{861D8F39-5C37-0F48-94E0-16FDDABA774A}" dt="2022-11-20T05:06:35.658" v="639" actId="1076"/>
          <ac:picMkLst>
            <pc:docMk/>
            <pc:sldMk cId="975939031" sldId="587"/>
            <ac:picMk id="9" creationId="{412E3444-023B-8C46-98A6-D083DDCB6635}"/>
          </ac:picMkLst>
        </pc:picChg>
        <pc:picChg chg="mod">
          <ac:chgData name="Xuesu Xiao" userId="2da2dc19-76a6-42ca-a03e-a5becae5e7dc" providerId="ADAL" clId="{861D8F39-5C37-0F48-94E0-16FDDABA774A}" dt="2022-11-20T05:08:03.918" v="708" actId="1076"/>
          <ac:picMkLst>
            <pc:docMk/>
            <pc:sldMk cId="975939031" sldId="587"/>
            <ac:picMk id="10" creationId="{CA5D765B-6234-F340-A635-AE5A8512B0C1}"/>
          </ac:picMkLst>
        </pc:pic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839611139" sldId="58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39611139" sldId="588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78" v="75" actId="2696"/>
        <pc:sldMkLst>
          <pc:docMk/>
          <pc:sldMk cId="34047299" sldId="589"/>
        </pc:sldMkLst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103021500" sldId="5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21500" sldId="589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37" v="35" actId="2696"/>
        <pc:sldMkLst>
          <pc:docMk/>
          <pc:sldMk cId="1462603498" sldId="590"/>
        </pc:sldMkLst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656873702" sldId="5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6873702" sldId="590"/>
            <ac:spMk id="4" creationId="{0EE2DCC5-6504-564E-8556-8CA627884D31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454210482" sldId="5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54210482" sldId="591"/>
            <ac:spMk id="4" creationId="{0EE2DCC5-6504-564E-8556-8CA627884D31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172932525" sldId="59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2932525" sldId="592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61" v="55" actId="2696"/>
        <pc:sldMkLst>
          <pc:docMk/>
          <pc:sldMk cId="2653884021" sldId="592"/>
        </pc:sldMkLst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229880861" sldId="5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9880861" sldId="593"/>
            <ac:spMk id="4" creationId="{0CE017F8-FE03-9841-A402-95B99C769298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2728069650" sldId="5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28069650" sldId="594"/>
            <ac:spMk id="4" creationId="{0CE017F8-FE03-9841-A402-95B99C769298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2329966976" sldId="5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29966976" sldId="595"/>
            <ac:spMk id="4" creationId="{EB241A9D-5A9B-C346-B2CB-A0BFDE8B684D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738866819" sldId="5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38866819" sldId="596"/>
            <ac:spMk id="4" creationId="{84BB10E7-B0F8-B042-BDF8-5080C20E4379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248046028" sldId="5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48046028" sldId="597"/>
            <ac:spMk id="4" creationId="{84BB10E7-B0F8-B042-BDF8-5080C20E4379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901145663" sldId="5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01145663" sldId="598"/>
            <ac:spMk id="4" creationId="{84BB10E7-B0F8-B042-BDF8-5080C20E4379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631122589" sldId="5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1122589" sldId="599"/>
            <ac:spMk id="4" creationId="{84BB10E7-B0F8-B042-BDF8-5080C20E4379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24.826" v="821" actId="18676"/>
        <pc:sldMkLst>
          <pc:docMk/>
          <pc:sldMk cId="1087977116" sldId="600"/>
        </pc:sldMkLst>
        <pc:spChg chg="mod">
          <ac:chgData name="Xuesu Xiao" userId="2da2dc19-76a6-42ca-a03e-a5becae5e7dc" providerId="ADAL" clId="{861D8F39-5C37-0F48-94E0-16FDDABA774A}" dt="2022-11-20T05:08:19.102" v="717" actId="1035"/>
          <ac:spMkLst>
            <pc:docMk/>
            <pc:sldMk cId="1087977116" sldId="600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87977116" sldId="600"/>
            <ac:spMk id="4" creationId="{84BB10E7-B0F8-B042-BDF8-5080C20E4379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7" creationId="{DD48F340-90AE-9845-AD2D-8CCFD3CB87F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8" creationId="{CEDA77B8-1E65-AD4C-9F2C-E8C9A5A6AD9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9" creationId="{404BEC51-B595-6D49-88DE-0BE91D5B14BE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0" creationId="{4E7ADDD2-FB3E-514E-B002-C2FF818BEDF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1" creationId="{7F3F758C-E637-3042-8986-75ACB7C0962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2" creationId="{81B8038C-F88C-1C4D-90BD-66868AF3460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3" creationId="{CD86F982-8921-6A41-A207-5919D8EB10B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4" creationId="{E0196981-9225-C24B-A452-25E846D75D1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5" creationId="{D1AA53FB-36B4-A14E-9766-E96760783B2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0" creationId="{73858B16-EBEF-8D49-89E2-B232C14BE4F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1" creationId="{78DC9401-EFB6-B949-A011-AB6BA122977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2" creationId="{BAEFF404-BB76-C349-BFE2-EF023ABAF60C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3" creationId="{4E153D84-3CAE-BE4D-B6B3-E73B426F672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4" creationId="{9D5B1A86-5BE4-5C42-BE05-F48B06BEF2C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5" creationId="{262948A9-8914-894D-BE2B-99F04399501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6" creationId="{786F42ED-BC94-104B-B8E7-B24F44490FA3}"/>
          </ac:spMkLst>
        </pc:sp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16" creationId="{4C6754E8-A6EA-6F4A-BE34-A3CC36CE89B3}"/>
          </ac:picMkLst>
        </pc:pic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29" creationId="{46F6C776-C247-4B40-8330-E22657B121D9}"/>
          </ac:picMkLst>
        </pc:picChg>
      </pc:sldChg>
      <pc:sldChg chg="addSp delSp modSp add del mod">
        <pc:chgData name="Xuesu Xiao" userId="2da2dc19-76a6-42ca-a03e-a5becae5e7dc" providerId="ADAL" clId="{861D8F39-5C37-0F48-94E0-16FDDABA774A}" dt="2022-11-20T16:17:24.826" v="821" actId="18676"/>
        <pc:sldMkLst>
          <pc:docMk/>
          <pc:sldMk cId="1020903188" sldId="601"/>
        </pc:sldMkLst>
        <pc:spChg chg="del">
          <ac:chgData name="Xuesu Xiao" userId="2da2dc19-76a6-42ca-a03e-a5becae5e7dc" providerId="ADAL" clId="{861D8F39-5C37-0F48-94E0-16FDDABA774A}" dt="2022-11-20T05:08:39.091" v="718" actId="478"/>
          <ac:spMkLst>
            <pc:docMk/>
            <pc:sldMk cId="1020903188" sldId="601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20903188" sldId="601"/>
            <ac:spMk id="4" creationId="{84BB10E7-B0F8-B042-BDF8-5080C20E4379}"/>
          </ac:spMkLst>
        </pc:spChg>
        <pc:spChg chg="add del mod">
          <ac:chgData name="Xuesu Xiao" userId="2da2dc19-76a6-42ca-a03e-a5becae5e7dc" providerId="ADAL" clId="{861D8F39-5C37-0F48-94E0-16FDDABA774A}" dt="2022-11-20T05:08:42.332" v="720" actId="478"/>
          <ac:spMkLst>
            <pc:docMk/>
            <pc:sldMk cId="1020903188" sldId="601"/>
            <ac:spMk id="10" creationId="{95A6D750-E8A2-1FDA-ADE2-26308878C2A5}"/>
          </ac:spMkLst>
        </pc:spChg>
        <pc:spChg chg="add mod">
          <ac:chgData name="Xuesu Xiao" userId="2da2dc19-76a6-42ca-a03e-a5becae5e7dc" providerId="ADAL" clId="{861D8F39-5C37-0F48-94E0-16FDDABA774A}" dt="2022-11-20T05:08:42.780" v="721"/>
          <ac:spMkLst>
            <pc:docMk/>
            <pc:sldMk cId="1020903188" sldId="601"/>
            <ac:spMk id="11" creationId="{7AD5AF46-D3BF-2EA9-EB29-8EFB18589FB0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24.826" v="821" actId="18676"/>
        <pc:sldMkLst>
          <pc:docMk/>
          <pc:sldMk cId="1853067093" sldId="602"/>
        </pc:sldMkLst>
        <pc:spChg chg="mod">
          <ac:chgData name="Xuesu Xiao" userId="2da2dc19-76a6-42ca-a03e-a5becae5e7dc" providerId="ADAL" clId="{861D8F39-5C37-0F48-94E0-16FDDABA774A}" dt="2022-11-20T04:13:25.847" v="117" actId="27636"/>
          <ac:spMkLst>
            <pc:docMk/>
            <pc:sldMk cId="1853067093" sldId="602"/>
            <ac:spMk id="3" creationId="{CA66A77E-2B70-A345-AA68-E48A80075B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3067093" sldId="602"/>
            <ac:spMk id="4" creationId="{649E7502-A835-954F-ACB4-47C07B1238B0}"/>
          </ac:spMkLst>
        </pc:spChg>
      </pc:sldChg>
      <pc:sldChg chg="delSp add del">
        <pc:chgData name="Xuesu Xiao" userId="2da2dc19-76a6-42ca-a03e-a5becae5e7dc" providerId="ADAL" clId="{861D8F39-5C37-0F48-94E0-16FDDABA774A}" dt="2022-11-20T05:18:24.820" v="784" actId="2696"/>
        <pc:sldMkLst>
          <pc:docMk/>
          <pc:sldMk cId="889080793" sldId="6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89080793" sldId="603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500" v="786" actId="2696"/>
        <pc:sldMkLst>
          <pc:docMk/>
          <pc:sldMk cId="3126203670" sldId="6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6203670" sldId="604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165" v="785" actId="2696"/>
        <pc:sldMkLst>
          <pc:docMk/>
          <pc:sldMk cId="2005859557" sldId="6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05859557" sldId="605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6.010" v="787" actId="2696"/>
        <pc:sldMkLst>
          <pc:docMk/>
          <pc:sldMk cId="2699941913" sldId="6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99941913" sldId="606"/>
            <ac:spMk id="4" creationId="{F7D5B622-8CD8-4F48-AE4F-31763E621EC3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1341022803" sldId="607"/>
        </pc:sldMkLst>
        <pc:spChg chg="mod">
          <ac:chgData name="Xuesu Xiao" userId="2da2dc19-76a6-42ca-a03e-a5becae5e7dc" providerId="ADAL" clId="{861D8F39-5C37-0F48-94E0-16FDDABA774A}" dt="2022-11-20T04:13:26.059" v="131" actId="27636"/>
          <ac:spMkLst>
            <pc:docMk/>
            <pc:sldMk cId="1341022803" sldId="607"/>
            <ac:spMk id="3" creationId="{8F556FD4-70EF-3341-83BA-B5E95F71BDD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1022803" sldId="607"/>
            <ac:spMk id="4" creationId="{ED9A72F4-C947-8A4B-8823-9935BBF60C76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667106493" sldId="61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67106493" sldId="610"/>
            <ac:spMk id="4" creationId="{0239E077-8A98-7B41-A121-8C51FD00AB04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3162960992" sldId="6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62960992" sldId="611"/>
            <ac:spMk id="4" creationId="{5E5E01A4-D12E-174F-9D05-8FA92A884073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1542036777" sldId="6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42036777" sldId="612"/>
            <ac:spMk id="4" creationId="{87A2E678-42CA-434B-ABAE-9306F512579A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4044669008" sldId="6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44669008" sldId="613"/>
            <ac:spMk id="4" creationId="{3816F50D-D278-214C-9607-AAB76DB4BC07}"/>
          </ac:spMkLst>
        </pc:spChg>
      </pc:sldChg>
      <pc:sldChg chg="delSp add del">
        <pc:chgData name="Xuesu Xiao" userId="2da2dc19-76a6-42ca-a03e-a5becae5e7dc" providerId="ADAL" clId="{861D8F39-5C37-0F48-94E0-16FDDABA774A}" dt="2022-11-20T05:19:18.243" v="815" actId="2696"/>
        <pc:sldMkLst>
          <pc:docMk/>
          <pc:sldMk cId="333219929" sldId="6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219929" sldId="614"/>
            <ac:spMk id="4" creationId="{86727294-36BE-6341-895A-9AD0A7D19DF2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2711353472" sldId="61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1353472" sldId="616"/>
            <ac:spMk id="4" creationId="{4212E5FE-A901-8740-9DE3-872D51A484F5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544724943" sldId="617"/>
        </pc:sldMkLst>
        <pc:spChg chg="mod">
          <ac:chgData name="Xuesu Xiao" userId="2da2dc19-76a6-42ca-a03e-a5becae5e7dc" providerId="ADAL" clId="{861D8F39-5C37-0F48-94E0-16FDDABA774A}" dt="2022-11-20T04:13:26.069" v="132" actId="27636"/>
          <ac:spMkLst>
            <pc:docMk/>
            <pc:sldMk cId="544724943" sldId="617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44724943" sldId="617"/>
            <ac:spMk id="4" creationId="{4212E5FE-A901-8740-9DE3-872D51A484F5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1668479977" sldId="618"/>
        </pc:sldMkLst>
        <pc:spChg chg="mod">
          <ac:chgData name="Xuesu Xiao" userId="2da2dc19-76a6-42ca-a03e-a5becae5e7dc" providerId="ADAL" clId="{861D8F39-5C37-0F48-94E0-16FDDABA774A}" dt="2022-11-20T04:13:26.076" v="133" actId="27636"/>
          <ac:spMkLst>
            <pc:docMk/>
            <pc:sldMk cId="1668479977" sldId="618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68479977" sldId="618"/>
            <ac:spMk id="4" creationId="{4212E5FE-A901-8740-9DE3-872D51A484F5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849935815" sldId="6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49935815" sldId="619"/>
            <ac:spMk id="4" creationId="{0239E077-8A98-7B41-A121-8C51FD00AB04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2307547678" sldId="6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07547678" sldId="620"/>
            <ac:spMk id="4" creationId="{0239E077-8A98-7B41-A121-8C51FD00AB04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4025269740" sldId="6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25269740" sldId="621"/>
            <ac:spMk id="4" creationId="{0239E077-8A98-7B41-A121-8C51FD00AB04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3781514186" sldId="6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1514186" sldId="622"/>
            <ac:spMk id="4" creationId="{8F0D5828-89AC-0C49-8C3B-3863B07C2D5D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24.826" v="821" actId="18676"/>
        <pc:sldMkLst>
          <pc:docMk/>
          <pc:sldMk cId="2461917139" sldId="631"/>
        </pc:sldMkLst>
        <pc:spChg chg="mod">
          <ac:chgData name="Xuesu Xiao" userId="2da2dc19-76a6-42ca-a03e-a5becae5e7dc" providerId="ADAL" clId="{861D8F39-5C37-0F48-94E0-16FDDABA774A}" dt="2022-11-20T04:13:25.866" v="118" actId="27636"/>
          <ac:spMkLst>
            <pc:docMk/>
            <pc:sldMk cId="2461917139" sldId="631"/>
            <ac:spMk id="3" creationId="{C59F6EDA-AA7D-E34D-9308-EBEC419C8BFA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61917139" sldId="631"/>
            <ac:spMk id="4" creationId="{EB345DC5-A058-0E47-A572-B39248FCAC7E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2501825183" sldId="6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1825183" sldId="636"/>
            <ac:spMk id="4" creationId="{1EE7A26C-1FA0-3D4D-A1C4-425C542A31B5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24.826" v="821" actId="18676"/>
        <pc:sldMkLst>
          <pc:docMk/>
          <pc:sldMk cId="632577557" sldId="637"/>
        </pc:sldMkLst>
        <pc:spChg chg="mod">
          <ac:chgData name="Xuesu Xiao" userId="2da2dc19-76a6-42ca-a03e-a5becae5e7dc" providerId="ADAL" clId="{861D8F39-5C37-0F48-94E0-16FDDABA774A}" dt="2022-11-20T04:13:25.878" v="119" actId="27636"/>
          <ac:spMkLst>
            <pc:docMk/>
            <pc:sldMk cId="632577557" sldId="637"/>
            <ac:spMk id="3" creationId="{5A54B201-68E9-5A44-AF51-D0918C0C555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2577557" sldId="637"/>
            <ac:spMk id="4" creationId="{1EE7A26C-1FA0-3D4D-A1C4-425C542A31B5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40547363" sldId="64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0547363" sldId="644"/>
            <ac:spMk id="4" creationId="{1EE7A26C-1FA0-3D4D-A1C4-425C542A31B5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015404516" sldId="67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15404516" sldId="672"/>
            <ac:spMk id="4" creationId="{F86E22A7-B815-1240-B3A2-918032EEF61C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754768350" sldId="6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4768350" sldId="673"/>
            <ac:spMk id="4" creationId="{3B9CDAFB-AE87-B749-A43A-329D0D844C5F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437174548" sldId="6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37174548" sldId="674"/>
            <ac:spMk id="4" creationId="{3B9CDAFB-AE87-B749-A43A-329D0D844C5F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935123386" sldId="6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35123386" sldId="675"/>
            <ac:spMk id="4" creationId="{3B9CDAFB-AE87-B749-A43A-329D0D844C5F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578629246" sldId="6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8629246" sldId="676"/>
            <ac:spMk id="4" creationId="{3B9CDAFB-AE87-B749-A43A-329D0D844C5F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2768960095" sldId="6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68960095" sldId="678"/>
            <ac:spMk id="4" creationId="{7085D253-150E-1D45-8C7E-E644BC6F65D1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1347543124" sldId="67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7543124" sldId="679"/>
            <ac:spMk id="4" creationId="{7D8B3688-1A1D-874B-A992-9C9DB4F406E0}"/>
          </ac:spMkLst>
        </pc:spChg>
        <pc:spChg chg="mod">
          <ac:chgData name="Xuesu Xiao" userId="2da2dc19-76a6-42ca-a03e-a5becae5e7dc" providerId="ADAL" clId="{861D8F39-5C37-0F48-94E0-16FDDABA774A}" dt="2022-11-20T05:12:32.112" v="747" actId="27636"/>
          <ac:spMkLst>
            <pc:docMk/>
            <pc:sldMk cId="1347543124" sldId="679"/>
            <ac:spMk id="6" creationId="{82E30BAB-443A-5445-8BAA-1BC8D57447D5}"/>
          </ac:spMkLst>
        </pc:spChg>
        <pc:spChg chg="mod">
          <ac:chgData name="Xuesu Xiao" userId="2da2dc19-76a6-42ca-a03e-a5becae5e7dc" providerId="ADAL" clId="{861D8F39-5C37-0F48-94E0-16FDDABA774A}" dt="2022-11-20T05:12:48.565" v="748" actId="167"/>
          <ac:spMkLst>
            <pc:docMk/>
            <pc:sldMk cId="1347543124" sldId="679"/>
            <ac:spMk id="7" creationId="{A171A0D9-F760-0045-B676-9F18A7FFAA53}"/>
          </ac:spMkLst>
        </pc:spChg>
        <pc:picChg chg="mod">
          <ac:chgData name="Xuesu Xiao" userId="2da2dc19-76a6-42ca-a03e-a5becae5e7dc" providerId="ADAL" clId="{861D8F39-5C37-0F48-94E0-16FDDABA774A}" dt="2022-11-20T05:12:28.262" v="745" actId="1076"/>
          <ac:picMkLst>
            <pc:docMk/>
            <pc:sldMk cId="1347543124" sldId="679"/>
            <ac:picMk id="8" creationId="{404ABF78-A812-BE43-BA8F-108489CEC218}"/>
          </ac:picMkLst>
        </pc:picChg>
        <pc:picChg chg="mod">
          <ac:chgData name="Xuesu Xiao" userId="2da2dc19-76a6-42ca-a03e-a5becae5e7dc" providerId="ADAL" clId="{861D8F39-5C37-0F48-94E0-16FDDABA774A}" dt="2022-11-20T05:12:57.353" v="750" actId="1076"/>
          <ac:picMkLst>
            <pc:docMk/>
            <pc:sldMk cId="1347543124" sldId="679"/>
            <ac:picMk id="10" creationId="{D72353D0-CE1B-A649-8DC3-32DE4E61F710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25.863" v="774" actId="2696"/>
        <pc:sldMkLst>
          <pc:docMk/>
          <pc:sldMk cId="445563148" sldId="6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5563148" sldId="680"/>
            <ac:spMk id="4" creationId="{7D8B3688-1A1D-874B-A992-9C9DB4F406E0}"/>
          </ac:spMkLst>
        </pc:spChg>
        <pc:picChg chg="mod">
          <ac:chgData name="Xuesu Xiao" userId="2da2dc19-76a6-42ca-a03e-a5becae5e7dc" providerId="ADAL" clId="{861D8F39-5C37-0F48-94E0-16FDDABA774A}" dt="2022-11-20T05:13:04.341" v="751" actId="1076"/>
          <ac:picMkLst>
            <pc:docMk/>
            <pc:sldMk cId="445563148" sldId="680"/>
            <ac:picMk id="9" creationId="{98008EF7-AA8A-E049-A118-95494620C6E2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45.136" v="776" actId="2696"/>
        <pc:sldMkLst>
          <pc:docMk/>
          <pc:sldMk cId="365554110" sldId="681"/>
        </pc:sldMkLst>
        <pc:spChg chg="mod">
          <ac:chgData name="Xuesu Xiao" userId="2da2dc19-76a6-42ca-a03e-a5becae5e7dc" providerId="ADAL" clId="{861D8F39-5C37-0F48-94E0-16FDDABA774A}" dt="2022-11-20T05:14:37.321" v="775" actId="1076"/>
          <ac:spMkLst>
            <pc:docMk/>
            <pc:sldMk cId="365554110" sldId="681"/>
            <ac:spMk id="3" creationId="{9A1FEAA0-9275-AE42-AF57-277D861F20A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554110" sldId="681"/>
            <ac:spMk id="4" creationId="{7D8B3688-1A1D-874B-A992-9C9DB4F406E0}"/>
          </ac:spMkLst>
        </pc:spChg>
      </pc:sldChg>
      <pc:sldChg chg="delSp add del">
        <pc:chgData name="Xuesu Xiao" userId="2da2dc19-76a6-42ca-a03e-a5becae5e7dc" providerId="ADAL" clId="{861D8F39-5C37-0F48-94E0-16FDDABA774A}" dt="2022-11-20T05:15:08.062" v="777" actId="2696"/>
        <pc:sldMkLst>
          <pc:docMk/>
          <pc:sldMk cId="2801810988" sldId="6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1810988" sldId="682"/>
            <ac:spMk id="4" creationId="{7D8B3688-1A1D-874B-A992-9C9DB4F406E0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3081496584" sldId="6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81496584" sldId="683"/>
            <ac:spMk id="4" creationId="{7D8B3688-1A1D-874B-A992-9C9DB4F406E0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129389494" sldId="6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9389494" sldId="684"/>
            <ac:spMk id="4" creationId="{86137C84-2798-1E4B-AE3E-E813D33E9AA1}"/>
          </ac:spMkLst>
        </pc:spChg>
        <pc:spChg chg="mod">
          <ac:chgData name="Xuesu Xiao" userId="2da2dc19-76a6-42ca-a03e-a5becae5e7dc" providerId="ADAL" clId="{861D8F39-5C37-0F48-94E0-16FDDABA774A}" dt="2022-11-20T04:13:25.888" v="120" actId="27636"/>
          <ac:spMkLst>
            <pc:docMk/>
            <pc:sldMk cId="129389494" sldId="684"/>
            <ac:spMk id="7" creationId="{DF0D4EAA-BEE7-E54F-94E9-EBA22E1B48CD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85860571" sldId="6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5860571" sldId="685"/>
            <ac:spMk id="4" creationId="{86137C84-2798-1E4B-AE3E-E813D33E9AA1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3494423622" sldId="686"/>
        </pc:sldMkLst>
        <pc:spChg chg="mod">
          <ac:chgData name="Xuesu Xiao" userId="2da2dc19-76a6-42ca-a03e-a5becae5e7dc" providerId="ADAL" clId="{861D8F39-5C37-0F48-94E0-16FDDABA774A}" dt="2022-11-20T04:13:25.909" v="121" actId="27636"/>
          <ac:spMkLst>
            <pc:docMk/>
            <pc:sldMk cId="3494423622" sldId="686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4423622" sldId="686"/>
            <ac:spMk id="4" creationId="{2D5E9561-B5CD-1243-BD8E-83E0E546BAD0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3785991771" sldId="687"/>
        </pc:sldMkLst>
        <pc:spChg chg="mod">
          <ac:chgData name="Xuesu Xiao" userId="2da2dc19-76a6-42ca-a03e-a5becae5e7dc" providerId="ADAL" clId="{861D8F39-5C37-0F48-94E0-16FDDABA774A}" dt="2022-11-20T04:13:25.928" v="122" actId="27636"/>
          <ac:spMkLst>
            <pc:docMk/>
            <pc:sldMk cId="3785991771" sldId="687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5991771" sldId="687"/>
            <ac:spMk id="4" creationId="{2D5E9561-B5CD-1243-BD8E-83E0E546BAD0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82913130" sldId="688"/>
        </pc:sldMkLst>
        <pc:spChg chg="mod">
          <ac:chgData name="Xuesu Xiao" userId="2da2dc19-76a6-42ca-a03e-a5becae5e7dc" providerId="ADAL" clId="{861D8F39-5C37-0F48-94E0-16FDDABA774A}" dt="2022-11-20T04:13:25.971" v="123" actId="27636"/>
          <ac:spMkLst>
            <pc:docMk/>
            <pc:sldMk cId="82913130" sldId="688"/>
            <ac:spMk id="3" creationId="{2993CC8E-E4C3-CC44-930C-87EE78F2D4C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2913130" sldId="688"/>
            <ac:spMk id="4" creationId="{F69D7542-0395-624A-94AE-83218085C0EA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2360903140" sldId="6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60903140" sldId="689"/>
            <ac:spMk id="4" creationId="{E28D7B6C-5686-4949-96E8-0BDDE67C0282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3282667399" sldId="690"/>
        </pc:sldMkLst>
        <pc:spChg chg="mod">
          <ac:chgData name="Xuesu Xiao" userId="2da2dc19-76a6-42ca-a03e-a5becae5e7dc" providerId="ADAL" clId="{861D8F39-5C37-0F48-94E0-16FDDABA774A}" dt="2022-11-20T05:17:05.322" v="780" actId="20577"/>
          <ac:spMkLst>
            <pc:docMk/>
            <pc:sldMk cId="3282667399" sldId="690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82667399" sldId="690"/>
            <ac:spMk id="4" creationId="{E28D7B6C-5686-4949-96E8-0BDDE67C0282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3772226775" sldId="6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2226775" sldId="691"/>
            <ac:spMk id="4" creationId="{E28D7B6C-5686-4949-96E8-0BDDE67C0282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3260193700" sldId="692"/>
        </pc:sldMkLst>
        <pc:spChg chg="mod">
          <ac:chgData name="Xuesu Xiao" userId="2da2dc19-76a6-42ca-a03e-a5becae5e7dc" providerId="ADAL" clId="{861D8F39-5C37-0F48-94E0-16FDDABA774A}" dt="2022-11-20T04:13:25.996" v="124" actId="27636"/>
          <ac:spMkLst>
            <pc:docMk/>
            <pc:sldMk cId="3260193700" sldId="692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60193700" sldId="692"/>
            <ac:spMk id="4" creationId="{E28D7B6C-5686-4949-96E8-0BDDE67C0282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1836788809" sldId="693"/>
        </pc:sldMkLst>
        <pc:spChg chg="mod">
          <ac:chgData name="Xuesu Xiao" userId="2da2dc19-76a6-42ca-a03e-a5becae5e7dc" providerId="ADAL" clId="{861D8F39-5C37-0F48-94E0-16FDDABA774A}" dt="2022-11-20T04:13:26.004" v="125" actId="27636"/>
          <ac:spMkLst>
            <pc:docMk/>
            <pc:sldMk cId="1836788809" sldId="693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36788809" sldId="693"/>
            <ac:spMk id="4" creationId="{E28D7B6C-5686-4949-96E8-0BDDE67C0282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3961741475" sldId="6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61741475" sldId="694"/>
            <ac:spMk id="4" creationId="{48295D2B-4BB4-CC4F-B3AF-A62489E68348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3347548226" sldId="6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7548226" sldId="695"/>
            <ac:spMk id="4" creationId="{48295D2B-4BB4-CC4F-B3AF-A62489E68348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420911502" sldId="6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0911502" sldId="696"/>
            <ac:spMk id="4" creationId="{48295D2B-4BB4-CC4F-B3AF-A62489E68348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1125410821" sldId="6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5410821" sldId="697"/>
            <ac:spMk id="4" creationId="{48295D2B-4BB4-CC4F-B3AF-A62489E68348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2106770756" sldId="6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06770756" sldId="698"/>
            <ac:spMk id="4" creationId="{EA8F5D3D-AC78-E74C-80B5-535A002E5B9F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446126016" sldId="699"/>
        </pc:sldMkLst>
        <pc:spChg chg="mod">
          <ac:chgData name="Xuesu Xiao" userId="2da2dc19-76a6-42ca-a03e-a5becae5e7dc" providerId="ADAL" clId="{861D8F39-5C37-0F48-94E0-16FDDABA774A}" dt="2022-11-20T04:13:26.014" v="126" actId="27636"/>
          <ac:spMkLst>
            <pc:docMk/>
            <pc:sldMk cId="446126016" sldId="699"/>
            <ac:spMk id="3" creationId="{26B57C93-62DA-5645-93F0-06AF1B304C4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6126016" sldId="699"/>
            <ac:spMk id="4" creationId="{EA8F5D3D-AC78-E74C-80B5-535A002E5B9F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3095994719" sldId="700"/>
        </pc:sldMkLst>
        <pc:spChg chg="mod">
          <ac:chgData name="Xuesu Xiao" userId="2da2dc19-76a6-42ca-a03e-a5becae5e7dc" providerId="ADAL" clId="{861D8F39-5C37-0F48-94E0-16FDDABA774A}" dt="2022-11-20T04:13:26.019" v="127" actId="27636"/>
          <ac:spMkLst>
            <pc:docMk/>
            <pc:sldMk cId="3095994719" sldId="700"/>
            <ac:spMk id="3" creationId="{B235743B-59B3-214B-836F-37D5A88130E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95994719" sldId="700"/>
            <ac:spMk id="4" creationId="{170A98D1-8ED9-5A40-978B-760D6EF4391E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3197960572" sldId="7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97960572" sldId="701"/>
            <ac:spMk id="4" creationId="{72C3B37B-4FE5-4641-A2FD-7BFC28A2FF7D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1780172420" sldId="7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80172420" sldId="702"/>
            <ac:spMk id="4" creationId="{72C3B37B-4FE5-4641-A2FD-7BFC28A2FF7D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1436329181" sldId="703"/>
        </pc:sldMkLst>
        <pc:spChg chg="mod">
          <ac:chgData name="Xuesu Xiao" userId="2da2dc19-76a6-42ca-a03e-a5becae5e7dc" providerId="ADAL" clId="{861D8F39-5C37-0F48-94E0-16FDDABA774A}" dt="2022-11-20T04:13:26.027" v="128" actId="27636"/>
          <ac:spMkLst>
            <pc:docMk/>
            <pc:sldMk cId="1436329181" sldId="703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36329181" sldId="703"/>
            <ac:spMk id="4" creationId="{72C3B37B-4FE5-4641-A2FD-7BFC28A2FF7D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3335512224" sldId="704"/>
        </pc:sldMkLst>
        <pc:spChg chg="mod">
          <ac:chgData name="Xuesu Xiao" userId="2da2dc19-76a6-42ca-a03e-a5becae5e7dc" providerId="ADAL" clId="{861D8F39-5C37-0F48-94E0-16FDDABA774A}" dt="2022-11-20T04:13:26.035" v="129" actId="27636"/>
          <ac:spMkLst>
            <pc:docMk/>
            <pc:sldMk cId="3335512224" sldId="704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5512224" sldId="704"/>
            <ac:spMk id="4" creationId="{72C3B37B-4FE5-4641-A2FD-7BFC28A2FF7D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729826291" sldId="7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29826291" sldId="705"/>
            <ac:spMk id="4" creationId="{72C3B37B-4FE5-4641-A2FD-7BFC28A2FF7D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1850081896" sldId="7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0081896" sldId="706"/>
            <ac:spMk id="4" creationId="{72C3B37B-4FE5-4641-A2FD-7BFC28A2FF7D}"/>
          </ac:spMkLst>
        </pc:spChg>
      </pc:sldChg>
      <pc:sldChg chg="delSp add del">
        <pc:chgData name="Xuesu Xiao" userId="2da2dc19-76a6-42ca-a03e-a5becae5e7dc" providerId="ADAL" clId="{861D8F39-5C37-0F48-94E0-16FDDABA774A}" dt="2022-11-20T05:18:23.565" v="781" actId="2696"/>
        <pc:sldMkLst>
          <pc:docMk/>
          <pc:sldMk cId="1226952961" sldId="7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952961" sldId="707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047" v="782" actId="2696"/>
        <pc:sldMkLst>
          <pc:docMk/>
          <pc:sldMk cId="4235400824" sldId="7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35400824" sldId="708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397" v="783" actId="2696"/>
        <pc:sldMkLst>
          <pc:docMk/>
          <pc:sldMk cId="1499413427" sldId="7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99413427" sldId="709"/>
            <ac:spMk id="4" creationId="{F7D5B622-8CD8-4F48-AE4F-31763E621EC3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5:18:26.766" v="788" actId="2696"/>
        <pc:sldMkLst>
          <pc:docMk/>
          <pc:sldMk cId="313064021" sldId="710"/>
        </pc:sldMkLst>
        <pc:spChg chg="mod">
          <ac:chgData name="Xuesu Xiao" userId="2da2dc19-76a6-42ca-a03e-a5becae5e7dc" providerId="ADAL" clId="{861D8F39-5C37-0F48-94E0-16FDDABA774A}" dt="2022-11-20T04:13:26.045" v="130" actId="27636"/>
          <ac:spMkLst>
            <pc:docMk/>
            <pc:sldMk cId="313064021" sldId="710"/>
            <ac:spMk id="3" creationId="{035F39D4-E26E-9A4F-81B7-30D7D68EAC2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3064021" sldId="710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3127122518" sldId="7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7122518" sldId="711"/>
            <ac:spMk id="4" creationId="{72C3B37B-4FE5-4641-A2FD-7BFC28A2FF7D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2704203769" sldId="712"/>
        </pc:sldMkLst>
        <pc:spChg chg="mod">
          <ac:chgData name="Xuesu Xiao" userId="2da2dc19-76a6-42ca-a03e-a5becae5e7dc" providerId="ADAL" clId="{861D8F39-5C37-0F48-94E0-16FDDABA774A}" dt="2022-11-20T05:18:40.023" v="790" actId="14100"/>
          <ac:spMkLst>
            <pc:docMk/>
            <pc:sldMk cId="2704203769" sldId="712"/>
            <ac:spMk id="3" creationId="{F0CCBD09-49AC-694E-ADEE-29FB3E9D649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04203769" sldId="712"/>
            <ac:spMk id="4" creationId="{86727294-36BE-6341-895A-9AD0A7D19DF2}"/>
          </ac:spMkLst>
        </pc:spChg>
        <pc:spChg chg="mod">
          <ac:chgData name="Xuesu Xiao" userId="2da2dc19-76a6-42ca-a03e-a5becae5e7dc" providerId="ADAL" clId="{861D8F39-5C37-0F48-94E0-16FDDABA774A}" dt="2022-11-20T05:18:45.262" v="813" actId="1038"/>
          <ac:spMkLst>
            <pc:docMk/>
            <pc:sldMk cId="2704203769" sldId="712"/>
            <ac:spMk id="6" creationId="{BE87B8A3-74EC-CD40-8EBC-537736142C53}"/>
          </ac:spMkLst>
        </pc:spChg>
        <pc:picChg chg="mod">
          <ac:chgData name="Xuesu Xiao" userId="2da2dc19-76a6-42ca-a03e-a5becae5e7dc" providerId="ADAL" clId="{861D8F39-5C37-0F48-94E0-16FDDABA774A}" dt="2022-11-20T05:18:48.218" v="814" actId="1076"/>
          <ac:picMkLst>
            <pc:docMk/>
            <pc:sldMk cId="2704203769" sldId="712"/>
            <ac:picMk id="7" creationId="{1EB659BC-4356-B349-873C-D8ADE6B80D37}"/>
          </ac:picMkLst>
        </pc:picChg>
        <pc:picChg chg="mod">
          <ac:chgData name="Xuesu Xiao" userId="2da2dc19-76a6-42ca-a03e-a5becae5e7dc" providerId="ADAL" clId="{861D8F39-5C37-0F48-94E0-16FDDABA774A}" dt="2022-11-20T05:18:45.262" v="813" actId="1038"/>
          <ac:picMkLst>
            <pc:docMk/>
            <pc:sldMk cId="2704203769" sldId="712"/>
            <ac:picMk id="8" creationId="{AB61125D-B855-AB49-90CF-0A30DB759814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4282223815" sldId="713"/>
        </pc:sldMkLst>
        <pc:spChg chg="mod">
          <ac:chgData name="Xuesu Xiao" userId="2da2dc19-76a6-42ca-a03e-a5becae5e7dc" providerId="ADAL" clId="{861D8F39-5C37-0F48-94E0-16FDDABA774A}" dt="2022-11-20T04:13:26.092" v="134" actId="27636"/>
          <ac:spMkLst>
            <pc:docMk/>
            <pc:sldMk cId="4282223815" sldId="713"/>
            <ac:spMk id="3" creationId="{33BCAC12-F708-DF4A-BECC-26FCA733B75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82223815" sldId="713"/>
            <ac:spMk id="4" creationId="{32506998-ED53-2843-86DA-18093AB975D6}"/>
          </ac:spMkLst>
        </pc:spChg>
      </pc:sldChg>
      <pc:sldChg chg="delSp add del">
        <pc:chgData name="Xuesu Xiao" userId="2da2dc19-76a6-42ca-a03e-a5becae5e7dc" providerId="ADAL" clId="{861D8F39-5C37-0F48-94E0-16FDDABA774A}" dt="2022-11-20T05:19:43.703" v="817" actId="2696"/>
        <pc:sldMkLst>
          <pc:docMk/>
          <pc:sldMk cId="3541193188" sldId="7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41193188" sldId="714"/>
            <ac:spMk id="4" creationId="{00E377FA-AEFA-B84D-A341-BC388936C828}"/>
          </ac:spMkLst>
        </pc:spChg>
      </pc:sldChg>
      <pc:sldChg chg="delSp add del">
        <pc:chgData name="Xuesu Xiao" userId="2da2dc19-76a6-42ca-a03e-a5becae5e7dc" providerId="ADAL" clId="{861D8F39-5C37-0F48-94E0-16FDDABA774A}" dt="2022-11-20T05:19:42.985" v="816" actId="2696"/>
        <pc:sldMkLst>
          <pc:docMk/>
          <pc:sldMk cId="747993572" sldId="7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47993572" sldId="715"/>
            <ac:spMk id="4" creationId="{68E3D827-B9E8-2943-818B-72067BB4FF39}"/>
          </ac:spMkLst>
        </pc:spChg>
      </pc:sldChg>
      <pc:sldChg chg="delSp add del">
        <pc:chgData name="Xuesu Xiao" userId="2da2dc19-76a6-42ca-a03e-a5becae5e7dc" providerId="ADAL" clId="{861D8F39-5C37-0F48-94E0-16FDDABA774A}" dt="2022-11-20T05:09:23.996" v="722" actId="2696"/>
        <pc:sldMkLst>
          <pc:docMk/>
          <pc:sldMk cId="3105977531" sldId="7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05977531" sldId="720"/>
            <ac:spMk id="4" creationId="{26B163E4-9D0E-648C-1659-93CB7D095901}"/>
          </ac:spMkLst>
        </pc:spChg>
      </pc:sldChg>
      <pc:sldChg chg="delSp add del">
        <pc:chgData name="Xuesu Xiao" userId="2da2dc19-76a6-42ca-a03e-a5becae5e7dc" providerId="ADAL" clId="{861D8F39-5C37-0F48-94E0-16FDDABA774A}" dt="2022-11-20T05:02:00.049" v="575" actId="2696"/>
        <pc:sldMkLst>
          <pc:docMk/>
          <pc:sldMk cId="2382975269" sldId="7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2975269" sldId="721"/>
            <ac:spMk id="4" creationId="{26B163E4-9D0E-648C-1659-93CB7D095901}"/>
          </ac:spMkLst>
        </pc:spChg>
      </pc:sldChg>
      <pc:sldChg chg="modSp add del mod">
        <pc:chgData name="Xuesu Xiao" userId="2da2dc19-76a6-42ca-a03e-a5becae5e7dc" providerId="ADAL" clId="{861D8F39-5C37-0F48-94E0-16FDDABA774A}" dt="2022-11-20T04:13:30.024" v="138" actId="2696"/>
        <pc:sldMkLst>
          <pc:docMk/>
          <pc:sldMk cId="1066114807" sldId="722"/>
        </pc:sldMkLst>
        <pc:spChg chg="mod">
          <ac:chgData name="Xuesu Xiao" userId="2da2dc19-76a6-42ca-a03e-a5becae5e7dc" providerId="ADAL" clId="{861D8F39-5C37-0F48-94E0-16FDDABA774A}" dt="2022-11-20T04:13:26.111" v="135" actId="27636"/>
          <ac:spMkLst>
            <pc:docMk/>
            <pc:sldMk cId="1066114807" sldId="722"/>
            <ac:spMk id="3" creationId="{E3D0201D-40F5-6408-57B9-EEC62D814149}"/>
          </ac:spMkLst>
        </pc:spChg>
      </pc:sldChg>
      <pc:sldChg chg="add del">
        <pc:chgData name="Xuesu Xiao" userId="2da2dc19-76a6-42ca-a03e-a5becae5e7dc" providerId="ADAL" clId="{861D8F39-5C37-0F48-94E0-16FDDABA774A}" dt="2022-11-20T04:13:31.061" v="139" actId="2696"/>
        <pc:sldMkLst>
          <pc:docMk/>
          <pc:sldMk cId="1861322685" sldId="723"/>
        </pc:sldMkLst>
      </pc:sldChg>
      <pc:sldChg chg="add del">
        <pc:chgData name="Xuesu Xiao" userId="2da2dc19-76a6-42ca-a03e-a5becae5e7dc" providerId="ADAL" clId="{861D8F39-5C37-0F48-94E0-16FDDABA774A}" dt="2022-11-20T04:13:57.730" v="160" actId="2696"/>
        <pc:sldMkLst>
          <pc:docMk/>
          <pc:sldMk cId="2969544125" sldId="724"/>
        </pc:sldMkLst>
      </pc:sldChg>
      <pc:sldChg chg="delSp add del">
        <pc:chgData name="Xuesu Xiao" userId="2da2dc19-76a6-42ca-a03e-a5becae5e7dc" providerId="ADAL" clId="{861D8F39-5C37-0F48-94E0-16FDDABA774A}" dt="2022-11-20T04:47:48.887" v="438" actId="2696"/>
        <pc:sldMkLst>
          <pc:docMk/>
          <pc:sldMk cId="2348658033" sldId="72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48658033" sldId="725"/>
            <ac:spMk id="4" creationId="{688D6FA1-3BA2-2902-CD7E-CAC2CAC70C3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52:47.376" v="482"/>
        <pc:sldMkLst>
          <pc:docMk/>
          <pc:sldMk cId="3753738643" sldId="726"/>
        </pc:sldMkLst>
        <pc:spChg chg="mod">
          <ac:chgData name="Xuesu Xiao" userId="2da2dc19-76a6-42ca-a03e-a5becae5e7dc" providerId="ADAL" clId="{861D8F39-5C37-0F48-94E0-16FDDABA774A}" dt="2022-11-20T04:13:25.302" v="101" actId="27636"/>
          <ac:spMkLst>
            <pc:docMk/>
            <pc:sldMk cId="3753738643" sldId="726"/>
            <ac:spMk id="3" creationId="{1891B2A7-FB80-A594-366A-07E476EA0FD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3738643" sldId="726"/>
            <ac:spMk id="4" creationId="{69A87057-B65B-0AA8-9462-34CB225C9D35}"/>
          </ac:spMkLst>
        </pc:spChg>
      </pc:sldChg>
      <pc:sldChg chg="delSp add del">
        <pc:chgData name="Xuesu Xiao" userId="2da2dc19-76a6-42ca-a03e-a5becae5e7dc" providerId="ADAL" clId="{861D8F39-5C37-0F48-94E0-16FDDABA774A}" dt="2022-11-20T05:19:45.199" v="819" actId="2696"/>
        <pc:sldMkLst>
          <pc:docMk/>
          <pc:sldMk cId="1740663066" sldId="7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40663066" sldId="727"/>
            <ac:spMk id="4" creationId="{A9139CF5-2312-E033-32BA-DF8C2A0B79F0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19.694" v="820" actId="18676"/>
        <pc:sldMkLst>
          <pc:docMk/>
          <pc:sldMk cId="2918958790" sldId="72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18958790" sldId="728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628" v="108" actId="27636"/>
          <ac:spMkLst>
            <pc:docMk/>
            <pc:sldMk cId="2918958790" sldId="728"/>
            <ac:spMk id="7" creationId="{97B58E01-FDA4-3283-9B23-BFEB068113DE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809207500" sldId="731"/>
        </pc:sldMkLst>
        <pc:spChg chg="mod">
          <ac:chgData name="Xuesu Xiao" userId="2da2dc19-76a6-42ca-a03e-a5becae5e7dc" providerId="ADAL" clId="{861D8F39-5C37-0F48-94E0-16FDDABA774A}" dt="2022-11-20T04:13:24.689" v="83" actId="27636"/>
          <ac:spMkLst>
            <pc:docMk/>
            <pc:sldMk cId="2809207500" sldId="731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9207500" sldId="731"/>
            <ac:spMk id="4" creationId="{FA86CEEF-3538-EE00-0E75-7C0ED4B394B3}"/>
          </ac:spMkLst>
        </pc:spChg>
      </pc:sldChg>
      <pc:sldChg chg="delSp add del">
        <pc:chgData name="Xuesu Xiao" userId="2da2dc19-76a6-42ca-a03e-a5becae5e7dc" providerId="ADAL" clId="{861D8F39-5C37-0F48-94E0-16FDDABA774A}" dt="2022-11-20T04:42:05.553" v="386" actId="2696"/>
        <pc:sldMkLst>
          <pc:docMk/>
          <pc:sldMk cId="2782707798" sldId="7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2707798" sldId="732"/>
            <ac:spMk id="4" creationId="{E1D712CB-AE85-6390-02F2-987D78D19815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1226639660" sldId="7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639660" sldId="733"/>
            <ac:spMk id="4" creationId="{A8B961B0-9CC7-2DDB-28A4-43EB2CFF14BB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3487132830" sldId="73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7132830" sldId="734"/>
            <ac:spMk id="4" creationId="{68A8AF2C-22F6-1D1C-430F-75330A948339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2952684842" sldId="73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52684842" sldId="735"/>
            <ac:spMk id="4" creationId="{68A8AF2C-22F6-1D1C-430F-75330A948339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2511588277" sldId="7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1588277" sldId="736"/>
            <ac:spMk id="4" creationId="{1A31A939-2AB4-3F53-D221-4339AD662CCD}"/>
          </ac:spMkLst>
        </pc:spChg>
      </pc:sldChg>
      <pc:sldChg chg="delSp add del">
        <pc:chgData name="Xuesu Xiao" userId="2da2dc19-76a6-42ca-a03e-a5becae5e7dc" providerId="ADAL" clId="{861D8F39-5C37-0F48-94E0-16FDDABA774A}" dt="2022-11-20T05:19:44.248" v="818" actId="2696"/>
        <pc:sldMkLst>
          <pc:docMk/>
          <pc:sldMk cId="39595160" sldId="73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95160" sldId="737"/>
            <ac:spMk id="4" creationId="{C7FA964B-0AAF-585E-9626-6D788BE4747D}"/>
          </ac:spMkLst>
        </pc:spChg>
      </pc:sldChg>
      <pc:sldChg chg="addSp modSp add mod">
        <pc:chgData name="Xuesu Xiao" userId="2da2dc19-76a6-42ca-a03e-a5becae5e7dc" providerId="ADAL" clId="{861D8F39-5C37-0F48-94E0-16FDDABA774A}" dt="2022-11-20T04:29:15.139" v="198" actId="1076"/>
        <pc:sldMkLst>
          <pc:docMk/>
          <pc:sldMk cId="3234864020" sldId="738"/>
        </pc:sldMkLst>
        <pc:spChg chg="add mod">
          <ac:chgData name="Xuesu Xiao" userId="2da2dc19-76a6-42ca-a03e-a5becae5e7dc" providerId="ADAL" clId="{861D8F39-5C37-0F48-94E0-16FDDABA774A}" dt="2022-11-20T04:29:15.139" v="198" actId="1076"/>
          <ac:spMkLst>
            <pc:docMk/>
            <pc:sldMk cId="3234864020" sldId="738"/>
            <ac:spMk id="4" creationId="{350023DC-E00D-3D38-5722-8EE828DAE775}"/>
          </ac:spMkLst>
        </pc:spChg>
      </pc:sldChg>
      <pc:sldChg chg="addSp delSp modSp new mod">
        <pc:chgData name="Xuesu Xiao" userId="2da2dc19-76a6-42ca-a03e-a5becae5e7dc" providerId="ADAL" clId="{861D8F39-5C37-0F48-94E0-16FDDABA774A}" dt="2022-11-20T04:57:29.853" v="543" actId="692"/>
        <pc:sldMkLst>
          <pc:docMk/>
          <pc:sldMk cId="707204639" sldId="739"/>
        </pc:sldMkLst>
        <pc:spChg chg="mod">
          <ac:chgData name="Xuesu Xiao" userId="2da2dc19-76a6-42ca-a03e-a5becae5e7dc" providerId="ADAL" clId="{861D8F39-5C37-0F48-94E0-16FDDABA774A}" dt="2022-11-20T04:55:25.447" v="519" actId="5793"/>
          <ac:spMkLst>
            <pc:docMk/>
            <pc:sldMk cId="707204639" sldId="739"/>
            <ac:spMk id="2" creationId="{DFEB7237-CCC2-E093-AE08-5C72F35D45FD}"/>
          </ac:spMkLst>
        </pc:spChg>
        <pc:spChg chg="del">
          <ac:chgData name="Xuesu Xiao" userId="2da2dc19-76a6-42ca-a03e-a5becae5e7dc" providerId="ADAL" clId="{861D8F39-5C37-0F48-94E0-16FDDABA774A}" dt="2022-11-20T04:55:08.410" v="513"/>
          <ac:spMkLst>
            <pc:docMk/>
            <pc:sldMk cId="707204639" sldId="739"/>
            <ac:spMk id="3" creationId="{17DED2FA-77AF-618F-D0F7-AD1174118711}"/>
          </ac:spMkLst>
        </pc:spChg>
        <pc:picChg chg="add mod">
          <ac:chgData name="Xuesu Xiao" userId="2da2dc19-76a6-42ca-a03e-a5becae5e7dc" providerId="ADAL" clId="{861D8F39-5C37-0F48-94E0-16FDDABA774A}" dt="2022-11-20T04:55:48.975" v="525" actId="1076"/>
          <ac:picMkLst>
            <pc:docMk/>
            <pc:sldMk cId="707204639" sldId="739"/>
            <ac:picMk id="5" creationId="{1FE9D187-22FC-6978-F624-5E9A940D6173}"/>
          </ac:picMkLst>
        </pc:picChg>
        <pc:picChg chg="add mod">
          <ac:chgData name="Xuesu Xiao" userId="2da2dc19-76a6-42ca-a03e-a5becae5e7dc" providerId="ADAL" clId="{861D8F39-5C37-0F48-94E0-16FDDABA774A}" dt="2022-11-20T04:55:51.476" v="526" actId="1076"/>
          <ac:picMkLst>
            <pc:docMk/>
            <pc:sldMk cId="707204639" sldId="739"/>
            <ac:picMk id="6" creationId="{3B6BE430-9D8F-03BD-5144-C35D13697743}"/>
          </ac:picMkLst>
        </pc:picChg>
        <pc:cxnChg chg="add mod">
          <ac:chgData name="Xuesu Xiao" userId="2da2dc19-76a6-42ca-a03e-a5becae5e7dc" providerId="ADAL" clId="{861D8F39-5C37-0F48-94E0-16FDDABA774A}" dt="2022-11-20T04:57:29.853" v="543" actId="692"/>
          <ac:cxnSpMkLst>
            <pc:docMk/>
            <pc:sldMk cId="707204639" sldId="739"/>
            <ac:cxnSpMk id="8" creationId="{573068A5-4C1A-BE6E-0D5D-5FC0CE252F17}"/>
          </ac:cxnSpMkLst>
        </pc:cxnChg>
      </pc:sldChg>
      <pc:sldChg chg="addSp modSp add modAnim">
        <pc:chgData name="Xuesu Xiao" userId="2da2dc19-76a6-42ca-a03e-a5becae5e7dc" providerId="ADAL" clId="{861D8F39-5C37-0F48-94E0-16FDDABA774A}" dt="2022-11-20T04:59:31.934" v="559"/>
        <pc:sldMkLst>
          <pc:docMk/>
          <pc:sldMk cId="2490905786" sldId="740"/>
        </pc:sldMkLst>
        <pc:spChg chg="add mod">
          <ac:chgData name="Xuesu Xiao" userId="2da2dc19-76a6-42ca-a03e-a5becae5e7dc" providerId="ADAL" clId="{861D8F39-5C37-0F48-94E0-16FDDABA774A}" dt="2022-11-20T04:59:22.679" v="557"/>
          <ac:spMkLst>
            <pc:docMk/>
            <pc:sldMk cId="2490905786" sldId="740"/>
            <ac:spMk id="4" creationId="{D5E798D0-5BD8-2D98-85CC-2E7A68BD7827}"/>
          </ac:spMkLst>
        </pc:spChg>
      </pc:sldChg>
      <pc:sldChg chg="addSp 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2248535624" sldId="741"/>
        </pc:sldMkLst>
        <pc:spChg chg="add mod">
          <ac:chgData name="Xuesu Xiao" userId="2da2dc19-76a6-42ca-a03e-a5becae5e7dc" providerId="ADAL" clId="{861D8F39-5C37-0F48-94E0-16FDDABA774A}" dt="2022-11-20T05:14:23.020" v="773" actId="1076"/>
          <ac:spMkLst>
            <pc:docMk/>
            <pc:sldMk cId="2248535624" sldId="741"/>
            <ac:spMk id="3" creationId="{45A50BBD-F1EB-EF96-9E5E-D2DF3FF015E5}"/>
          </ac:spMkLst>
        </pc:spChg>
        <pc:spChg chg="mod">
          <ac:chgData name="Xuesu Xiao" userId="2da2dc19-76a6-42ca-a03e-a5becae5e7dc" providerId="ADAL" clId="{861D8F39-5C37-0F48-94E0-16FDDABA774A}" dt="2022-11-20T05:13:34.527" v="763" actId="20577"/>
          <ac:spMkLst>
            <pc:docMk/>
            <pc:sldMk cId="2248535624" sldId="741"/>
            <ac:spMk id="7" creationId="{A171A0D9-F760-0045-B676-9F18A7FFAA53}"/>
          </ac:spMkLst>
        </pc:spChg>
        <pc:spChg chg="del">
          <ac:chgData name="Xuesu Xiao" userId="2da2dc19-76a6-42ca-a03e-a5becae5e7dc" providerId="ADAL" clId="{861D8F39-5C37-0F48-94E0-16FDDABA774A}" dt="2022-11-20T05:13:41.954" v="764" actId="478"/>
          <ac:spMkLst>
            <pc:docMk/>
            <pc:sldMk cId="2248535624" sldId="741"/>
            <ac:spMk id="9" creationId="{81A40E8A-DE6E-904A-B21C-DEC4C691D2DF}"/>
          </ac:spMkLst>
        </pc:spChg>
        <pc:picChg chg="add mod">
          <ac:chgData name="Xuesu Xiao" userId="2da2dc19-76a6-42ca-a03e-a5becae5e7dc" providerId="ADAL" clId="{861D8F39-5C37-0F48-94E0-16FDDABA774A}" dt="2022-11-20T05:14:20.354" v="772" actId="1076"/>
          <ac:picMkLst>
            <pc:docMk/>
            <pc:sldMk cId="2248535624" sldId="741"/>
            <ac:picMk id="2" creationId="{669BB6CD-0A1E-BC7E-5842-87B43026B641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8" creationId="{404ABF78-A812-BE43-BA8F-108489CEC218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10" creationId="{D72353D0-CE1B-A649-8DC3-32DE4E61F710}"/>
          </ac:picMkLst>
        </pc:picChg>
      </pc:sldChg>
      <pc:sldChg chg="add del">
        <pc:chgData name="Xuesu Xiao" userId="2da2dc19-76a6-42ca-a03e-a5becae5e7dc" providerId="ADAL" clId="{861D8F39-5C37-0F48-94E0-16FDDABA774A}" dt="2022-11-20T05:15:18.362" v="779"/>
        <pc:sldMkLst>
          <pc:docMk/>
          <pc:sldMk cId="3959372020" sldId="742"/>
        </pc:sldMkLst>
      </pc:sldChg>
    </pc:docChg>
  </pc:docChgLst>
  <pc:docChgLst>
    <pc:chgData name="Xuesu Xiao" userId="2da2dc19-76a6-42ca-a03e-a5becae5e7dc" providerId="ADAL" clId="{B74F66C9-E5B3-EF46-B5D8-FD99D1E58699}"/>
    <pc:docChg chg="undo redo custSel addSld delSld modSld addSection delSection modSection">
      <pc:chgData name="Xuesu Xiao" userId="2da2dc19-76a6-42ca-a03e-a5becae5e7dc" providerId="ADAL" clId="{B74F66C9-E5B3-EF46-B5D8-FD99D1E58699}" dt="2022-11-20T04:01:01.846" v="749" actId="17851"/>
      <pc:docMkLst>
        <pc:docMk/>
      </pc:docMkLst>
      <pc:sldChg chg="addSp delSp modSp mod">
        <pc:chgData name="Xuesu Xiao" userId="2da2dc19-76a6-42ca-a03e-a5becae5e7dc" providerId="ADAL" clId="{B74F66C9-E5B3-EF46-B5D8-FD99D1E58699}" dt="2022-11-20T02:46:01.439" v="540" actId="20577"/>
        <pc:sldMkLst>
          <pc:docMk/>
          <pc:sldMk cId="2969206148" sldId="256"/>
        </pc:sldMkLst>
        <pc:spChg chg="mod">
          <ac:chgData name="Xuesu Xiao" userId="2da2dc19-76a6-42ca-a03e-a5becae5e7dc" providerId="ADAL" clId="{B74F66C9-E5B3-EF46-B5D8-FD99D1E58699}" dt="2022-11-20T02:46:01.439" v="540" actId="20577"/>
          <ac:spMkLst>
            <pc:docMk/>
            <pc:sldMk cId="2969206148" sldId="256"/>
            <ac:spMk id="2" creationId="{A600D3CE-C200-DF17-E8F3-428208355F4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206148" sldId="256"/>
            <ac:spMk id="4" creationId="{9B2FDD8C-AA43-D465-0FF8-99093167DB4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206148" sldId="256"/>
            <ac:spMk id="7" creationId="{690316D5-D272-7C36-B9F7-36A06E624D8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3:11.302" v="100"/>
        <pc:sldMkLst>
          <pc:docMk/>
          <pc:sldMk cId="2785254642" sldId="41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85254642" sldId="414"/>
            <ac:spMk id="3" creationId="{26943002-2038-7DAC-6489-52255AE3C33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85254642" sldId="414"/>
            <ac:spMk id="4" creationId="{CBC30F79-AAC8-FC46-A23E-C0B1033F3E5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85254642" sldId="414"/>
            <ac:spMk id="5" creationId="{0EBB07FA-9D21-4F40-88D8-C5EE85501D54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06.417" v="396" actId="2696"/>
        <pc:sldMkLst>
          <pc:docMk/>
          <pc:sldMk cId="4260048858" sldId="4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60048858" sldId="425"/>
            <ac:spMk id="2" creationId="{B994021A-BAAA-51A4-1A4A-493320B60A0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60048858" sldId="425"/>
            <ac:spMk id="4" creationId="{00E377FA-AEFA-B84D-A341-BC388936C8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60048858" sldId="425"/>
            <ac:spMk id="5" creationId="{8F17E563-FD64-5649-9BF9-F8727D5999E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6:32.845" v="155" actId="1036"/>
        <pc:sldMkLst>
          <pc:docMk/>
          <pc:sldMk cId="2792353199" sldId="4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92353199" sldId="426"/>
            <ac:spMk id="4" creationId="{9C844207-8FAF-9A4C-865F-BC3BBF084E8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92353199" sldId="426"/>
            <ac:spMk id="5" creationId="{9D8FE8C2-7183-1343-A61B-DBA177D388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92353199" sldId="426"/>
            <ac:spMk id="8" creationId="{F621A72F-091A-07D4-1DBC-2EC8981AE8E8}"/>
          </ac:spMkLst>
        </pc:spChg>
        <pc:picChg chg="mod">
          <ac:chgData name="Xuesu Xiao" userId="2da2dc19-76a6-42ca-a03e-a5becae5e7dc" providerId="ADAL" clId="{B74F66C9-E5B3-EF46-B5D8-FD99D1E58699}" dt="2022-11-19T04:46:32.845" v="155" actId="1036"/>
          <ac:picMkLst>
            <pc:docMk/>
            <pc:sldMk cId="2792353199" sldId="426"/>
            <ac:picMk id="6" creationId="{6848541A-C1F5-BE48-AAAE-BC7DBA03C907}"/>
          </ac:picMkLst>
        </pc:picChg>
        <pc:picChg chg="mod">
          <ac:chgData name="Xuesu Xiao" userId="2da2dc19-76a6-42ca-a03e-a5becae5e7dc" providerId="ADAL" clId="{B74F66C9-E5B3-EF46-B5D8-FD99D1E58699}" dt="2022-11-19T04:46:29.475" v="154" actId="1035"/>
          <ac:picMkLst>
            <pc:docMk/>
            <pc:sldMk cId="2792353199" sldId="426"/>
            <ac:picMk id="7" creationId="{080B2827-05AA-4A48-BEC8-F52CD87C6E05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340722" sldId="42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340722" sldId="427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340722" sldId="427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340722" sldId="427"/>
            <ac:spMk id="11" creationId="{EB11A553-C3D2-08AF-308E-0DA23ABF945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60241144" sldId="42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60241144" sldId="42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60241144" sldId="42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60241144" sldId="428"/>
            <ac:spMk id="6" creationId="{CCA6FDC3-AAC7-08DF-6457-B9C093D31E2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19856068" sldId="4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19856068" sldId="438"/>
            <ac:spMk id="4" creationId="{01D256A1-B8EF-EF45-8BEB-1D1E274A146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19856068" sldId="438"/>
            <ac:spMk id="5" creationId="{8E2A9C84-9560-5847-A902-21131DC2FAA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19856068" sldId="438"/>
            <ac:spMk id="13" creationId="{44636D2C-3327-76F1-3B62-F792D74A36F9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336362259" sldId="43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36362259" sldId="439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36362259" sldId="439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36362259" sldId="439"/>
            <ac:spMk id="14" creationId="{4D7536F1-6817-79AF-87BE-E90FD0B73B7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32814697" sldId="4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2814697" sldId="440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2814697" sldId="440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2814697" sldId="440"/>
            <ac:spMk id="12" creationId="{BBDB8EB0-74C1-9582-8808-948454357EB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0:31.074" v="177" actId="20577"/>
        <pc:sldMkLst>
          <pc:docMk/>
          <pc:sldMk cId="4206366031" sldId="4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06366031" sldId="442"/>
            <ac:spMk id="3" creationId="{B9D44EAB-7A80-B928-BF0D-B3349FBE620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06366031" sldId="442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06366031" sldId="442"/>
            <ac:spMk id="5" creationId="{399E0DF1-F382-704B-925D-3C0B4A7B4BD6}"/>
          </ac:spMkLst>
        </pc:spChg>
        <pc:spChg chg="mod">
          <ac:chgData name="Xuesu Xiao" userId="2da2dc19-76a6-42ca-a03e-a5becae5e7dc" providerId="ADAL" clId="{B74F66C9-E5B3-EF46-B5D8-FD99D1E58699}" dt="2022-11-19T04:50:31.074" v="177" actId="20577"/>
          <ac:spMkLst>
            <pc:docMk/>
            <pc:sldMk cId="4206366031" sldId="442"/>
            <ac:spMk id="11" creationId="{4A2CE1B7-075E-9149-AEB0-997F35FBBB83}"/>
          </ac:spMkLst>
        </pc:spChg>
        <pc:spChg chg="mod">
          <ac:chgData name="Xuesu Xiao" userId="2da2dc19-76a6-42ca-a03e-a5becae5e7dc" providerId="ADAL" clId="{B74F66C9-E5B3-EF46-B5D8-FD99D1E58699}" dt="2022-11-19T04:48:50.506" v="174" actId="1036"/>
          <ac:spMkLst>
            <pc:docMk/>
            <pc:sldMk cId="4206366031" sldId="442"/>
            <ac:spMk id="14" creationId="{D7FA70E1-7546-1B4E-9FED-5B4B9B762A13}"/>
          </ac:spMkLst>
        </pc:sp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6" creationId="{34419AA3-0759-EC4F-B83F-56F96A3EAFFF}"/>
          </ac:picMkLst>
        </pc:pic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12" creationId="{3A394C23-799E-9E41-9EAF-2BF032FE981A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43189778" sldId="44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43189778" sldId="443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43189778" sldId="443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43189778" sldId="443"/>
            <ac:spMk id="6" creationId="{410B636B-0E65-4B66-A778-0694EE7F80F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17212444" sldId="44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17212444" sldId="444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17212444" sldId="444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17212444" sldId="444"/>
            <ac:spMk id="7" creationId="{15866D12-13D5-A59D-3315-ABCB0C4422B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12.152" v="221" actId="20577"/>
        <pc:sldMkLst>
          <pc:docMk/>
          <pc:sldMk cId="1632346696" sldId="445"/>
        </pc:sldMkLst>
        <pc:spChg chg="mod">
          <ac:chgData name="Xuesu Xiao" userId="2da2dc19-76a6-42ca-a03e-a5becae5e7dc" providerId="ADAL" clId="{B74F66C9-E5B3-EF46-B5D8-FD99D1E58699}" dt="2022-11-19T04:53:12.152" v="221" actId="20577"/>
          <ac:spMkLst>
            <pc:docMk/>
            <pc:sldMk cId="1632346696" sldId="445"/>
            <ac:spMk id="3" creationId="{5F002607-71B8-7D4A-B06E-DEB0E89BA43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32346696" sldId="445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32346696" sldId="445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32346696" sldId="445"/>
            <ac:spMk id="8" creationId="{6F3AAEC8-933F-75A8-B02A-D0911A7AEBC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43329449" sldId="44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43329449" sldId="446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43329449" sldId="446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43329449" sldId="446"/>
            <ac:spMk id="6" creationId="{D19CA7E3-3984-1EF3-3AD4-B82FEF4D03C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35214396" sldId="44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35214396" sldId="447"/>
            <ac:spMk id="3" creationId="{3C821F8A-7E18-C5C3-CE34-8B2FCCD3C20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35214396" sldId="447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35214396" sldId="447"/>
            <ac:spMk id="5" creationId="{2BD85589-9AED-F949-AB6D-2DED51B0F49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653244426" sldId="4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53244426" sldId="44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53244426" sldId="44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53244426" sldId="448"/>
            <ac:spMk id="6" creationId="{CAAD0E0A-2968-0318-8A6F-AE59BFBE6C9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04256660" sldId="44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04256660" sldId="44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04256660" sldId="44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04256660" sldId="449"/>
            <ac:spMk id="7" creationId="{0E44A1C1-861A-A701-48B0-FEEB847BC2A1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5:12.949" v="237" actId="1036"/>
        <pc:sldMkLst>
          <pc:docMk/>
          <pc:sldMk cId="1988042690" sldId="4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88042690" sldId="450"/>
            <ac:spMk id="4" creationId="{51F69D77-A964-6341-9FAE-0CD31BB68DC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88042690" sldId="450"/>
            <ac:spMk id="5" creationId="{1F7C27AF-4ADF-7B47-B4B2-602DEE46F40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88042690" sldId="450"/>
            <ac:spMk id="7" creationId="{9C7692D7-6AC7-BF89-C236-69153EFD4A45}"/>
          </ac:spMkLst>
        </pc:spChg>
        <pc:picChg chg="mod">
          <ac:chgData name="Xuesu Xiao" userId="2da2dc19-76a6-42ca-a03e-a5becae5e7dc" providerId="ADAL" clId="{B74F66C9-E5B3-EF46-B5D8-FD99D1E58699}" dt="2022-11-19T04:55:12.949" v="237" actId="1036"/>
          <ac:picMkLst>
            <pc:docMk/>
            <pc:sldMk cId="1988042690" sldId="450"/>
            <ac:picMk id="6" creationId="{642A5BE1-4A2E-8243-9045-4999D80A3D9D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2169771" sldId="45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169771" sldId="451"/>
            <ac:spMk id="3" creationId="{D86E9723-DA40-ED0E-C3C4-DFE2F613DC8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169771" sldId="451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169771" sldId="451"/>
            <ac:spMk id="5" creationId="{41E036CD-8BDB-7F4F-AE37-3D02BCB99D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52257861" sldId="45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52257861" sldId="456"/>
            <ac:spMk id="4" creationId="{23F7FAC5-C9F6-8648-A46F-0E36160985E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52257861" sldId="456"/>
            <ac:spMk id="5" creationId="{18B64C47-BD40-F449-9A4A-D1830B7B417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52257861" sldId="456"/>
            <ac:spMk id="6" creationId="{3E96D81E-CD7B-DFC4-8A27-5A481F69E81A}"/>
          </ac:spMkLst>
        </pc:spChg>
      </pc:sldChg>
      <pc:sldChg chg="del">
        <pc:chgData name="Xuesu Xiao" userId="2da2dc19-76a6-42ca-a03e-a5becae5e7dc" providerId="ADAL" clId="{B74F66C9-E5B3-EF46-B5D8-FD99D1E58699}" dt="2022-11-19T04:40:05.618" v="16" actId="2696"/>
        <pc:sldMkLst>
          <pc:docMk/>
          <pc:sldMk cId="344749237" sldId="457"/>
        </pc:sldMkLst>
      </pc:sldChg>
      <pc:sldChg chg="del">
        <pc:chgData name="Xuesu Xiao" userId="2da2dc19-76a6-42ca-a03e-a5becae5e7dc" providerId="ADAL" clId="{B74F66C9-E5B3-EF46-B5D8-FD99D1E58699}" dt="2022-11-19T04:40:05.609" v="4" actId="2696"/>
        <pc:sldMkLst>
          <pc:docMk/>
          <pc:sldMk cId="4214850307" sldId="459"/>
        </pc:sldMkLst>
      </pc:sldChg>
      <pc:sldChg chg="del">
        <pc:chgData name="Xuesu Xiao" userId="2da2dc19-76a6-42ca-a03e-a5becae5e7dc" providerId="ADAL" clId="{B74F66C9-E5B3-EF46-B5D8-FD99D1E58699}" dt="2022-11-19T04:40:05.646" v="37" actId="2696"/>
        <pc:sldMkLst>
          <pc:docMk/>
          <pc:sldMk cId="2658887374" sldId="460"/>
        </pc:sldMkLst>
      </pc:sldChg>
      <pc:sldChg chg="addSp delSp modSp add mod">
        <pc:chgData name="Xuesu Xiao" userId="2da2dc19-76a6-42ca-a03e-a5becae5e7dc" providerId="ADAL" clId="{B74F66C9-E5B3-EF46-B5D8-FD99D1E58699}" dt="2022-11-19T05:19:15.553" v="398" actId="20577"/>
        <pc:sldMkLst>
          <pc:docMk/>
          <pc:sldMk cId="3216749591" sldId="460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216749591" sldId="460"/>
            <ac:spMk id="2" creationId="{3D54F4C3-5C40-878E-14BE-360215A6633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216749591" sldId="460"/>
            <ac:spMk id="4" creationId="{A5AD51CF-0409-865C-7985-5B7798977B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216749591" sldId="460"/>
            <ac:spMk id="5" creationId="{8325FBE8-07C2-B379-179C-6FC7E6DADE38}"/>
          </ac:spMkLst>
        </pc:spChg>
        <pc:spChg chg="mod">
          <ac:chgData name="Xuesu Xiao" userId="2da2dc19-76a6-42ca-a03e-a5becae5e7dc" providerId="ADAL" clId="{B74F66C9-E5B3-EF46-B5D8-FD99D1E58699}" dt="2022-11-19T05:19:15.553" v="398" actId="20577"/>
          <ac:spMkLst>
            <pc:docMk/>
            <pc:sldMk cId="3216749591" sldId="460"/>
            <ac:spMk id="6" creationId="{6420FF27-7341-6394-4476-DBB842F2B40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927423786" sldId="461"/>
        </pc:sldMkLst>
        <pc:spChg chg="mod">
          <ac:chgData name="Xuesu Xiao" userId="2da2dc19-76a6-42ca-a03e-a5becae5e7dc" providerId="ADAL" clId="{B74F66C9-E5B3-EF46-B5D8-FD99D1E58699}" dt="2022-11-19T04:40:07.877" v="60" actId="27636"/>
          <ac:spMkLst>
            <pc:docMk/>
            <pc:sldMk cId="927423786" sldId="461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27423786" sldId="461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27423786" sldId="461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27423786" sldId="461"/>
            <ac:spMk id="8" creationId="{08E19126-4A18-C49D-B143-C078DD72248F}"/>
          </ac:spMkLst>
        </pc:spChg>
      </pc:sldChg>
      <pc:sldChg chg="del">
        <pc:chgData name="Xuesu Xiao" userId="2da2dc19-76a6-42ca-a03e-a5becae5e7dc" providerId="ADAL" clId="{B74F66C9-E5B3-EF46-B5D8-FD99D1E58699}" dt="2022-11-19T04:40:05.607" v="2" actId="2696"/>
        <pc:sldMkLst>
          <pc:docMk/>
          <pc:sldMk cId="2612433067" sldId="461"/>
        </pc:sldMkLst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1556469" sldId="46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1556469" sldId="462"/>
            <ac:spMk id="3" creationId="{9EE4E488-B865-A383-4E62-A6D475F846C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1556469" sldId="46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1556469" sldId="462"/>
            <ac:spMk id="5" creationId="{F6A4044F-CFE7-BCA8-7E36-04066A89A026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33028597" sldId="4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33028597" sldId="463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33028597" sldId="463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33028597" sldId="463"/>
            <ac:spMk id="7" creationId="{C8D2E5B8-C30E-BED6-3755-3F829E8FBED2}"/>
          </ac:spMkLst>
        </pc:spChg>
      </pc:sldChg>
      <pc:sldChg chg="del">
        <pc:chgData name="Xuesu Xiao" userId="2da2dc19-76a6-42ca-a03e-a5becae5e7dc" providerId="ADAL" clId="{B74F66C9-E5B3-EF46-B5D8-FD99D1E58699}" dt="2022-11-19T04:40:05.605" v="0" actId="2696"/>
        <pc:sldMkLst>
          <pc:docMk/>
          <pc:sldMk cId="4244294782" sldId="463"/>
        </pc:sldMkLst>
      </pc:sldChg>
      <pc:sldChg chg="del">
        <pc:chgData name="Xuesu Xiao" userId="2da2dc19-76a6-42ca-a03e-a5becae5e7dc" providerId="ADAL" clId="{B74F66C9-E5B3-EF46-B5D8-FD99D1E58699}" dt="2022-11-19T04:40:05.619" v="18" actId="2696"/>
        <pc:sldMkLst>
          <pc:docMk/>
          <pc:sldMk cId="1325154083" sldId="464"/>
        </pc:sldMkLst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102407465" sldId="464"/>
        </pc:sldMkLst>
        <pc:spChg chg="mod">
          <ac:chgData name="Xuesu Xiao" userId="2da2dc19-76a6-42ca-a03e-a5becae5e7dc" providerId="ADAL" clId="{B74F66C9-E5B3-EF46-B5D8-FD99D1E58699}" dt="2022-11-19T04:40:07.586" v="51" actId="27636"/>
          <ac:spMkLst>
            <pc:docMk/>
            <pc:sldMk cId="2102407465" sldId="464"/>
            <ac:spMk id="3" creationId="{1F144A1C-11C1-4394-5041-8A787D124C7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02407465" sldId="464"/>
            <ac:spMk id="4" creationId="{ADF78EA1-381D-5C7B-A39F-6118A6B2003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02407465" sldId="464"/>
            <ac:spMk id="5" creationId="{C4023068-49CE-DD54-6C44-9C562973E35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02407465" sldId="464"/>
            <ac:spMk id="6" creationId="{B131DB61-08A6-4826-1D0F-0784DAF8679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4.945" v="389" actId="20577"/>
        <pc:sldMkLst>
          <pc:docMk/>
          <pc:sldMk cId="1019163237" sldId="466"/>
        </pc:sldMkLst>
        <pc:spChg chg="mod">
          <ac:chgData name="Xuesu Xiao" userId="2da2dc19-76a6-42ca-a03e-a5becae5e7dc" providerId="ADAL" clId="{B74F66C9-E5B3-EF46-B5D8-FD99D1E58699}" dt="2022-11-19T05:19:04.945" v="389" actId="20577"/>
          <ac:spMkLst>
            <pc:docMk/>
            <pc:sldMk cId="1019163237" sldId="466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9163237" sldId="466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9163237" sldId="466"/>
            <ac:spMk id="5" creationId="{0DE69B6C-10AB-21A1-CE1C-3F4D048B2B1B}"/>
          </ac:spMkLst>
        </pc:spChg>
        <pc:spChg chg="add del mod">
          <ac:chgData name="Xuesu Xiao" userId="2da2dc19-76a6-42ca-a03e-a5becae5e7dc" providerId="ADAL" clId="{B74F66C9-E5B3-EF46-B5D8-FD99D1E58699}" dt="2022-11-19T05:18:59.826" v="381" actId="478"/>
          <ac:spMkLst>
            <pc:docMk/>
            <pc:sldMk cId="1019163237" sldId="466"/>
            <ac:spMk id="7" creationId="{A963DD9F-B27C-1106-28CC-E731AFDD524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9163237" sldId="466"/>
            <ac:spMk id="8" creationId="{A5E48795-67FB-F8EA-C277-C897F0C9FD3F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19:00.785" v="383" actId="2696"/>
        <pc:sldMkLst>
          <pc:docMk/>
          <pc:sldMk cId="1060138097" sldId="467"/>
        </pc:sldMkLst>
        <pc:spChg chg="mod">
          <ac:chgData name="Xuesu Xiao" userId="2da2dc19-76a6-42ca-a03e-a5becae5e7dc" providerId="ADAL" clId="{B74F66C9-E5B3-EF46-B5D8-FD99D1E58699}" dt="2022-11-19T05:14:04.897" v="288" actId="15"/>
          <ac:spMkLst>
            <pc:docMk/>
            <pc:sldMk cId="1060138097" sldId="467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60138097" sldId="467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60138097" sldId="467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60138097" sldId="467"/>
            <ac:spMk id="7" creationId="{12B341D4-AE68-1E4D-97F3-7B02CE63133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72041715" sldId="4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72041715" sldId="469"/>
            <ac:spMk id="4" creationId="{89D6F3C3-39F5-79C1-C6B9-4A72CD93950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72041715" sldId="469"/>
            <ac:spMk id="5" creationId="{38D8EC14-FCE4-1385-1191-433A54349BB2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72041715" sldId="469"/>
            <ac:spMk id="6" creationId="{1A68C1B3-9EE0-FCE4-6E51-FBED9C0D19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779629" sldId="4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779629" sldId="470"/>
            <ac:spMk id="4" creationId="{C7B09308-8A04-9D85-B615-778897883C4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779629" sldId="470"/>
            <ac:spMk id="5" creationId="{E821B164-662C-6D97-024B-902B584F6C5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779629" sldId="470"/>
            <ac:spMk id="6" creationId="{466751B1-440D-D6BC-A52F-BB25E299518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17063890" sldId="47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7063890" sldId="473"/>
            <ac:spMk id="3" creationId="{E05051C2-FD4D-51DC-C2A1-B59F313F4B3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7063890" sldId="473"/>
            <ac:spMk id="4" creationId="{FE2C2B80-D96B-A0F4-4309-E5E17A1244C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7063890" sldId="473"/>
            <ac:spMk id="5" creationId="{583FBA51-3DB6-98B7-DC22-356BD53A12CA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21:03.212" v="623" actId="2696"/>
        <pc:sldMkLst>
          <pc:docMk/>
          <pc:sldMk cId="1027330437" sldId="47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7330437" sldId="474"/>
            <ac:spMk id="3" creationId="{EF5C2E41-F0F4-FF4B-B834-FF283B94126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7330437" sldId="474"/>
            <ac:spMk id="4" creationId="{17BD9D74-94B2-4DFB-A612-E5E4582377F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7330437" sldId="474"/>
            <ac:spMk id="5" creationId="{EA550672-61B0-6B6D-1ABF-F73A2BD9800D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35.434" v="399" actId="2696"/>
        <pc:sldMkLst>
          <pc:docMk/>
          <pc:sldMk cId="1119581466" sldId="47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119581466" sldId="475"/>
            <ac:spMk id="4" creationId="{08C2723F-3D2F-BFFB-4ED0-64605287846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119581466" sldId="475"/>
            <ac:spMk id="5" creationId="{DF7301F1-5B9C-B7C4-F02B-4C8A761F40F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119581466" sldId="475"/>
            <ac:spMk id="6" creationId="{7F8EC459-026C-699A-F378-74C0BEF12F9E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56.840" v="157" actId="2696"/>
        <pc:sldMkLst>
          <pc:docMk/>
          <pc:sldMk cId="4186152412" sldId="47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6152412" sldId="476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6152412" sldId="476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6152412" sldId="476"/>
            <ac:spMk id="6" creationId="{AB56C01D-A445-35FF-0288-9EBFFE903B37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32.155" v="156" actId="2696"/>
        <pc:sldMkLst>
          <pc:docMk/>
          <pc:sldMk cId="770003526" sldId="47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70003526" sldId="477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70003526" sldId="477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70003526" sldId="477"/>
            <ac:spMk id="7" creationId="{45D707C8-A65A-A2C3-FA59-00FCEA1241D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08.467" v="217" actId="20577"/>
        <pc:sldMkLst>
          <pc:docMk/>
          <pc:sldMk cId="522971075" sldId="478"/>
        </pc:sldMkLst>
        <pc:spChg chg="mod">
          <ac:chgData name="Xuesu Xiao" userId="2da2dc19-76a6-42ca-a03e-a5becae5e7dc" providerId="ADAL" clId="{B74F66C9-E5B3-EF46-B5D8-FD99D1E58699}" dt="2022-11-19T04:53:08.467" v="217" actId="20577"/>
          <ac:spMkLst>
            <pc:docMk/>
            <pc:sldMk cId="522971075" sldId="478"/>
            <ac:spMk id="3" creationId="{CD1A59C8-0BE5-1749-94B1-6E0A48788DC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2971075" sldId="478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2971075" sldId="478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2971075" sldId="478"/>
            <ac:spMk id="8" creationId="{F8A0AAE3-AF5D-D593-781E-064352BCA33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7486341" sldId="47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7486341" sldId="47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7486341" sldId="47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7486341" sldId="479"/>
            <ac:spMk id="7" creationId="{B68339BE-748E-7185-7E83-B174A73A02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38222313" sldId="4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38222313" sldId="480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38222313" sldId="480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38222313" sldId="480"/>
            <ac:spMk id="7" creationId="{EED1AD27-EDBB-4A36-2FFB-E01A21C3E82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537859319" sldId="48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37859319" sldId="481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37859319" sldId="481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37859319" sldId="481"/>
            <ac:spMk id="10" creationId="{98EAFA4A-5D8D-FF30-1E51-B5D7D0F2C59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56366771" sldId="4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56366771" sldId="482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56366771" sldId="482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56366771" sldId="482"/>
            <ac:spMk id="11" creationId="{468E1256-3F0D-5C49-437D-D0DBDD73EB7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71925522" sldId="48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71925522" sldId="485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71925522" sldId="485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71925522" sldId="485"/>
            <ac:spMk id="6" creationId="{B8681413-7FD6-559D-7F68-7738C5B6EAA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19913970" sldId="48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19913970" sldId="486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19913970" sldId="486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19913970" sldId="486"/>
            <ac:spMk id="7" creationId="{8B69C137-FA4D-C8A3-E1A5-CA43027DD23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38.697" v="409" actId="2696"/>
        <pc:sldMkLst>
          <pc:docMk/>
          <pc:sldMk cId="1670619051" sldId="4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70619051" sldId="487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70619051" sldId="487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70619051" sldId="487"/>
            <ac:spMk id="6" creationId="{6A0925A5-FB5C-6873-18F8-1BB6919B9463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39.195" v="410" actId="2696"/>
        <pc:sldMkLst>
          <pc:docMk/>
          <pc:sldMk cId="1740037731" sldId="488"/>
        </pc:sldMkLst>
        <pc:spChg chg="mod">
          <ac:chgData name="Xuesu Xiao" userId="2da2dc19-76a6-42ca-a03e-a5becae5e7dc" providerId="ADAL" clId="{B74F66C9-E5B3-EF46-B5D8-FD99D1E58699}" dt="2022-11-19T04:40:07.245" v="42" actId="27636"/>
          <ac:spMkLst>
            <pc:docMk/>
            <pc:sldMk cId="1740037731" sldId="488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0037731" sldId="488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0037731" sldId="488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0037731" sldId="488"/>
            <ac:spMk id="6" creationId="{8B5074BF-96A5-ACFE-6F83-60FE5F978271}"/>
          </ac:spMkLst>
        </pc:spChg>
        <pc:picChg chg="mod">
          <ac:chgData name="Xuesu Xiao" userId="2da2dc19-76a6-42ca-a03e-a5becae5e7dc" providerId="ADAL" clId="{B74F66C9-E5B3-EF46-B5D8-FD99D1E58699}" dt="2022-11-19T05:05:03.653" v="247" actId="1076"/>
          <ac:picMkLst>
            <pc:docMk/>
            <pc:sldMk cId="1740037731" sldId="488"/>
            <ac:picMk id="2050" creationId="{FAD008F7-3D96-6A50-9655-569F8664F9A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23:39.583" v="411" actId="2696"/>
        <pc:sldMkLst>
          <pc:docMk/>
          <pc:sldMk cId="379245142" sldId="489"/>
        </pc:sldMkLst>
        <pc:spChg chg="mod">
          <ac:chgData name="Xuesu Xiao" userId="2da2dc19-76a6-42ca-a03e-a5becae5e7dc" providerId="ADAL" clId="{B74F66C9-E5B3-EF46-B5D8-FD99D1E58699}" dt="2022-11-19T04:40:07.289" v="43" actId="27636"/>
          <ac:spMkLst>
            <pc:docMk/>
            <pc:sldMk cId="379245142" sldId="489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9245142" sldId="489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9245142" sldId="489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9245142" sldId="489"/>
            <ac:spMk id="6" creationId="{ACB8CDA0-2E83-69E3-DD44-488E6E5A56B0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40.028" v="412" actId="2696"/>
        <pc:sldMkLst>
          <pc:docMk/>
          <pc:sldMk cId="2226713212" sldId="490"/>
        </pc:sldMkLst>
        <pc:spChg chg="mod">
          <ac:chgData name="Xuesu Xiao" userId="2da2dc19-76a6-42ca-a03e-a5becae5e7dc" providerId="ADAL" clId="{B74F66C9-E5B3-EF46-B5D8-FD99D1E58699}" dt="2022-11-19T04:40:07.304" v="44" actId="27636"/>
          <ac:spMkLst>
            <pc:docMk/>
            <pc:sldMk cId="2226713212" sldId="490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6713212" sldId="490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6713212" sldId="490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6713212" sldId="490"/>
            <ac:spMk id="6" creationId="{D1C8BF3F-3A2A-3048-3064-D1C9E68E7535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4:22.901" v="417" actId="2696"/>
        <pc:sldMkLst>
          <pc:docMk/>
          <pc:sldMk cId="2638240263" sldId="491"/>
        </pc:sldMkLst>
        <pc:spChg chg="mod">
          <ac:chgData name="Xuesu Xiao" userId="2da2dc19-76a6-42ca-a03e-a5becae5e7dc" providerId="ADAL" clId="{B74F66C9-E5B3-EF46-B5D8-FD99D1E58699}" dt="2022-11-19T04:40:07.349" v="45" actId="27636"/>
          <ac:spMkLst>
            <pc:docMk/>
            <pc:sldMk cId="2638240263" sldId="491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38240263" sldId="491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38240263" sldId="491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38240263" sldId="491"/>
            <ac:spMk id="7" creationId="{0D80955B-D2DB-8730-68CD-CBA7C6466EA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27.005" v="408" actId="2696"/>
        <pc:sldMkLst>
          <pc:docMk/>
          <pc:sldMk cId="2943203320" sldId="49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43203320" sldId="492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43203320" sldId="492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43203320" sldId="492"/>
            <ac:spMk id="6" creationId="{22E481C9-DFF2-ECA0-4A91-1C2EF51D118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17504232" sldId="49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7504232" sldId="494"/>
            <ac:spMk id="3" creationId="{2EBAEB48-2EEB-A8F9-BD5E-E59892AF903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7504232" sldId="494"/>
            <ac:spMk id="4" creationId="{51A72ED6-B7E1-8613-2E8F-B510B577E4F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7504232" sldId="494"/>
            <ac:spMk id="5" creationId="{D7482A10-DA2D-780B-2C93-BED8D66FD339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01.203" v="407" actId="2696"/>
        <pc:sldMkLst>
          <pc:docMk/>
          <pc:sldMk cId="1257842646" sldId="49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57842646" sldId="495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57842646" sldId="495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57842646" sldId="495"/>
            <ac:spMk id="8" creationId="{1A8F8D7B-A55B-9198-85DF-0B640AE6D50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8.676" v="405" actId="2696"/>
        <pc:sldMkLst>
          <pc:docMk/>
          <pc:sldMk cId="155791797" sldId="49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5791797" sldId="496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5791797" sldId="496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5791797" sldId="496"/>
            <ac:spMk id="7" creationId="{2F75BE3D-4DCF-ED85-C510-A9BFA87159D3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9.508" v="406" actId="2696"/>
        <pc:sldMkLst>
          <pc:docMk/>
          <pc:sldMk cId="947789912" sldId="49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47789912" sldId="497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47789912" sldId="497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47789912" sldId="497"/>
            <ac:spMk id="7" creationId="{37A237A8-C534-9319-C9F7-9B47077F790A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876" v="404" actId="2696"/>
        <pc:sldMkLst>
          <pc:docMk/>
          <pc:sldMk cId="3196384517" sldId="49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6384517" sldId="498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6384517" sldId="498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6384517" sldId="498"/>
            <ac:spMk id="7" creationId="{C39959ED-1A74-F929-450B-6233888ED86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191" v="403" actId="2696"/>
        <pc:sldMkLst>
          <pc:docMk/>
          <pc:sldMk cId="991331779" sldId="49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1331779" sldId="499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1331779" sldId="499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1331779" sldId="499"/>
            <ac:spMk id="7" creationId="{7EBAA06F-BC43-4839-696E-6BC37F41245C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6.253" v="402" actId="2696"/>
        <pc:sldMkLst>
          <pc:docMk/>
          <pc:sldMk cId="1449528718" sldId="50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49528718" sldId="500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49528718" sldId="500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49528718" sldId="500"/>
            <ac:spMk id="6" creationId="{EBBA2FED-39A8-CC57-5FB9-169695841796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8:09.601" v="522" actId="20577"/>
        <pc:sldMkLst>
          <pc:docMk/>
          <pc:sldMk cId="422553874" sldId="501"/>
        </pc:sldMkLst>
        <pc:spChg chg="mod">
          <ac:chgData name="Xuesu Xiao" userId="2da2dc19-76a6-42ca-a03e-a5becae5e7dc" providerId="ADAL" clId="{B74F66C9-E5B3-EF46-B5D8-FD99D1E58699}" dt="2022-11-19T05:28:09.601" v="522" actId="20577"/>
          <ac:spMkLst>
            <pc:docMk/>
            <pc:sldMk cId="422553874" sldId="501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2553874" sldId="501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2553874" sldId="501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2553874" sldId="501"/>
            <ac:spMk id="6" creationId="{ED2C9DD5-38C6-794F-EF84-53926B565BA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28:33.349" v="523"/>
        <pc:sldMkLst>
          <pc:docMk/>
          <pc:sldMk cId="4185596027" sldId="502"/>
        </pc:sldMkLst>
        <pc:spChg chg="mod">
          <ac:chgData name="Xuesu Xiao" userId="2da2dc19-76a6-42ca-a03e-a5becae5e7dc" providerId="ADAL" clId="{B74F66C9-E5B3-EF46-B5D8-FD99D1E58699}" dt="2022-11-19T05:28:33.349" v="523"/>
          <ac:spMkLst>
            <pc:docMk/>
            <pc:sldMk cId="4185596027" sldId="502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5596027" sldId="502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5596027" sldId="502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5596027" sldId="502"/>
            <ac:spMk id="6" creationId="{78F1FE31-3A26-73A9-E99C-3843BF1E4FA6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33:00.611" v="525" actId="2696"/>
        <pc:sldMkLst>
          <pc:docMk/>
          <pc:sldMk cId="2179238239" sldId="50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79238239" sldId="503"/>
            <ac:spMk id="3" creationId="{40B6A8F7-FABC-0CA1-51C8-1EB81A177F5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79238239" sldId="503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79238239" sldId="503"/>
            <ac:spMk id="5" creationId="{D85C5E8F-3D86-5B84-22E9-FE9AB3634787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33:01.625" v="526" actId="2696"/>
        <pc:sldMkLst>
          <pc:docMk/>
          <pc:sldMk cId="25274934" sldId="50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74934" sldId="504"/>
            <ac:spMk id="3" creationId="{8954916C-9C65-54B1-79FF-C1E9A8E398E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74934" sldId="504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74934" sldId="504"/>
            <ac:spMk id="5" creationId="{D85C5E8F-3D86-5B84-22E9-FE9AB3634787}"/>
          </ac:spMkLst>
        </pc:spChg>
        <pc:picChg chg="mod">
          <ac:chgData name="Xuesu Xiao" userId="2da2dc19-76a6-42ca-a03e-a5becae5e7dc" providerId="ADAL" clId="{B74F66C9-E5B3-EF46-B5D8-FD99D1E58699}" dt="2022-11-19T05:29:24.112" v="524" actId="14100"/>
          <ac:picMkLst>
            <pc:docMk/>
            <pc:sldMk cId="25274934" sldId="504"/>
            <ac:picMk id="9" creationId="{1A68B132-EE46-D71F-AAF1-EFDE8058FFD0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33:55.324" v="532" actId="1076"/>
        <pc:sldMkLst>
          <pc:docMk/>
          <pc:sldMk cId="1405509169" sldId="505"/>
        </pc:sldMkLst>
        <pc:spChg chg="del">
          <ac:chgData name="Xuesu Xiao" userId="2da2dc19-76a6-42ca-a03e-a5becae5e7dc" providerId="ADAL" clId="{B74F66C9-E5B3-EF46-B5D8-FD99D1E58699}" dt="2022-11-19T05:33:21.449" v="527" actId="478"/>
          <ac:spMkLst>
            <pc:docMk/>
            <pc:sldMk cId="1405509169" sldId="505"/>
            <ac:spMk id="2" creationId="{F160B9F5-F3AA-978A-A21D-6864080F597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5509169" sldId="505"/>
            <ac:spMk id="3" creationId="{6C8604CC-DD21-6705-B10B-0A13722A7D5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5509169" sldId="505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5509169" sldId="505"/>
            <ac:spMk id="5" creationId="{D85C5E8F-3D86-5B84-22E9-FE9AB3634787}"/>
          </ac:spMkLst>
        </pc:spChg>
        <pc:spChg chg="add mod">
          <ac:chgData name="Xuesu Xiao" userId="2da2dc19-76a6-42ca-a03e-a5becae5e7dc" providerId="ADAL" clId="{B74F66C9-E5B3-EF46-B5D8-FD99D1E58699}" dt="2022-11-19T05:33:28.161" v="528"/>
          <ac:spMkLst>
            <pc:docMk/>
            <pc:sldMk cId="1405509169" sldId="505"/>
            <ac:spMk id="9" creationId="{EFE4DE61-E1DD-F2DE-1B84-7A987CBE9C12}"/>
          </ac:spMkLst>
        </pc:spChg>
        <pc:picChg chg="mod modCrop">
          <ac:chgData name="Xuesu Xiao" userId="2da2dc19-76a6-42ca-a03e-a5becae5e7dc" providerId="ADAL" clId="{B74F66C9-E5B3-EF46-B5D8-FD99D1E58699}" dt="2022-11-19T05:33:55.324" v="532" actId="1076"/>
          <ac:picMkLst>
            <pc:docMk/>
            <pc:sldMk cId="1405509169" sldId="505"/>
            <ac:picMk id="8" creationId="{72A8B5B0-C42B-4ADC-1165-AB84FF5F40C3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2:29:59.953" v="536"/>
        <pc:sldMkLst>
          <pc:docMk/>
          <pc:sldMk cId="1276680132" sldId="50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76680132" sldId="506"/>
            <ac:spMk id="3" creationId="{4756FF74-9827-1130-2DE1-806FE9EACBE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76680132" sldId="506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76680132" sldId="506"/>
            <ac:spMk id="5" creationId="{449A0808-52C4-1A5E-A424-251DA4595BCC}"/>
          </ac:spMkLst>
        </pc:spChg>
        <pc:spChg chg="mod">
          <ac:chgData name="Xuesu Xiao" userId="2da2dc19-76a6-42ca-a03e-a5becae5e7dc" providerId="ADAL" clId="{B74F66C9-E5B3-EF46-B5D8-FD99D1E58699}" dt="2022-11-20T02:29:59.953" v="536"/>
          <ac:spMkLst>
            <pc:docMk/>
            <pc:sldMk cId="1276680132" sldId="506"/>
            <ac:spMk id="9" creationId="{678339EF-ECA1-FFDB-A174-3224869B5734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32996767" sldId="50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32996767" sldId="507"/>
            <ac:spMk id="3" creationId="{27A105AF-AFC8-F810-9A2E-AC5F3F0BB26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32996767" sldId="507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32996767" sldId="507"/>
            <ac:spMk id="5" creationId="{449A0808-52C4-1A5E-A424-251DA4595BC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8535963" sldId="50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8535963" sldId="508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8535963" sldId="508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8535963" sldId="508"/>
            <ac:spMk id="7" creationId="{B68B22C7-9D1B-8102-17ED-718A50165849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427033621" sldId="510"/>
        </pc:sldMkLst>
        <pc:spChg chg="mod">
          <ac:chgData name="Xuesu Xiao" userId="2da2dc19-76a6-42ca-a03e-a5becae5e7dc" providerId="ADAL" clId="{B74F66C9-E5B3-EF46-B5D8-FD99D1E58699}" dt="2022-11-19T04:40:07.452" v="46" actId="27636"/>
          <ac:spMkLst>
            <pc:docMk/>
            <pc:sldMk cId="2427033621" sldId="510"/>
            <ac:spMk id="3" creationId="{11A83B91-15BD-5E1E-5267-35D7ADFF280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27033621" sldId="510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27033621" sldId="510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27033621" sldId="510"/>
            <ac:spMk id="7" creationId="{F7112BA0-3E3F-AB45-666E-3272694EDBE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99206043" sldId="51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206043" sldId="511"/>
            <ac:spMk id="4" creationId="{D76CDFC7-C91B-9563-BB2A-C2064E357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206043" sldId="511"/>
            <ac:spMk id="5" creationId="{88F67891-4ECB-42DD-313F-39C270ACB11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206043" sldId="511"/>
            <ac:spMk id="8" creationId="{8DC691EA-5DED-015C-8851-AF8B8ABCC61E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2:44:22.434" v="537" actId="2696"/>
        <pc:sldMkLst>
          <pc:docMk/>
          <pc:sldMk cId="2739789779" sldId="512"/>
        </pc:sldMkLst>
        <pc:spChg chg="mod">
          <ac:chgData name="Xuesu Xiao" userId="2da2dc19-76a6-42ca-a03e-a5becae5e7dc" providerId="ADAL" clId="{B74F66C9-E5B3-EF46-B5D8-FD99D1E58699}" dt="2022-11-19T04:40:07.506" v="47" actId="27636"/>
          <ac:spMkLst>
            <pc:docMk/>
            <pc:sldMk cId="2739789779" sldId="512"/>
            <ac:spMk id="3" creationId="{C5779D0E-9C84-D2F8-B0B5-0FF506C59F9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39789779" sldId="512"/>
            <ac:spMk id="4" creationId="{A7C84800-CF87-1C8E-4EC5-8265202BB4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39789779" sldId="512"/>
            <ac:spMk id="5" creationId="{B9661C7E-00ED-418D-8B3A-97D9E5A9BC3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39789779" sldId="512"/>
            <ac:spMk id="7" creationId="{DCC1E62A-12CC-642E-82F9-8421A605EB8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4647555" sldId="51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4647555" sldId="513"/>
            <ac:spMk id="4" creationId="{B07E930C-36E4-337E-0C9D-FC91798E58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4647555" sldId="513"/>
            <ac:spMk id="5" creationId="{55610593-8797-D189-E608-5B7A177FCC6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4647555" sldId="513"/>
            <ac:spMk id="7" creationId="{8D0E79A4-67FF-8B52-A010-8CC8F3D5C52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55433722" sldId="51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55433722" sldId="514"/>
            <ac:spMk id="4" creationId="{812B13F5-7593-AD60-FDEE-A480C50FA39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55433722" sldId="514"/>
            <ac:spMk id="5" creationId="{8584D34C-B923-586F-F44E-6AE77F05D66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55433722" sldId="514"/>
            <ac:spMk id="6" creationId="{19758796-6465-DCD9-C3D0-27823072955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16930668" sldId="51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16930668" sldId="515"/>
            <ac:spMk id="2" creationId="{73AF1125-4A93-EB16-9932-BFFB351888D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16930668" sldId="515"/>
            <ac:spMk id="4" creationId="{5B6B52E4-F36A-E030-FD17-B4627441553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16930668" sldId="515"/>
            <ac:spMk id="5" creationId="{1734DA35-6C5F-E118-B28A-23BEF3ABE5D9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2:54:00.135" v="560" actId="1036"/>
        <pc:sldMkLst>
          <pc:docMk/>
          <pc:sldMk cId="2214830292" sldId="51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4830292" sldId="51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4830292" sldId="51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4830292" sldId="516"/>
            <ac:spMk id="7" creationId="{0538919F-C123-91B5-6805-2DD43369525A}"/>
          </ac:spMkLst>
        </pc:spChg>
        <pc:picChg chg="mod">
          <ac:chgData name="Xuesu Xiao" userId="2da2dc19-76a6-42ca-a03e-a5becae5e7dc" providerId="ADAL" clId="{B74F66C9-E5B3-EF46-B5D8-FD99D1E58699}" dt="2022-11-20T02:54:00.135" v="560" actId="1036"/>
          <ac:picMkLst>
            <pc:docMk/>
            <pc:sldMk cId="2214830292" sldId="516"/>
            <ac:picMk id="6" creationId="{990A776F-C47F-DFFF-9F1F-C3A7AB26B88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719988919" sldId="51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19988919" sldId="517"/>
            <ac:spMk id="4" creationId="{E620CFF8-7A27-1032-6C74-1F9DCBA5CB5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19988919" sldId="517"/>
            <ac:spMk id="5" creationId="{E7A5CDCB-5E3B-3CC2-7FF0-6B15CE9BA4E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19988919" sldId="517"/>
            <ac:spMk id="6" creationId="{95932B7F-6644-F733-9868-95333220BCE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28173853" sldId="51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8173853" sldId="518"/>
            <ac:spMk id="4" creationId="{4BAEBD1E-630B-857D-39FF-CC4799FDFE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8173853" sldId="518"/>
            <ac:spMk id="5" creationId="{E565A113-36A7-E6C3-CDEE-244AEE22ADE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8173853" sldId="518"/>
            <ac:spMk id="7" creationId="{F050217D-414B-8ED5-F755-C85CF941C46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98468472" sldId="51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8468472" sldId="519"/>
            <ac:spMk id="4" creationId="{CE25FE45-D4E2-0BEB-CDA3-97130355A17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8468472" sldId="519"/>
            <ac:spMk id="5" creationId="{3A6249A4-297C-CA89-6C9D-CEEEA085AE4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8468472" sldId="519"/>
            <ac:spMk id="7" creationId="{7CC2819F-F1AD-D8B9-678E-B55644FA5CE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39737693" sldId="52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39737693" sldId="520"/>
            <ac:spMk id="4" creationId="{630FAAE2-7E5E-CCDA-6FD3-F2774E608B9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39737693" sldId="520"/>
            <ac:spMk id="5" creationId="{A102DC25-14CC-C7D9-4B6B-E666C4413D2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39737693" sldId="520"/>
            <ac:spMk id="6" creationId="{7D900B9F-8C76-155C-FA79-D809ECF7A15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18660206" sldId="52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8660206" sldId="521"/>
            <ac:spMk id="4" creationId="{6AE2993A-1543-F7CC-1A9B-8B566D03453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8660206" sldId="521"/>
            <ac:spMk id="5" creationId="{89DDC66E-DC7C-60BB-AFCD-B047930937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8660206" sldId="521"/>
            <ac:spMk id="6" creationId="{E039C2F2-12DC-A8BC-468E-3BE5033E26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4373490" sldId="52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4373490" sldId="522"/>
            <ac:spMk id="3" creationId="{89B4285B-6723-CECA-842B-DF747A61491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4373490" sldId="522"/>
            <ac:spMk id="4" creationId="{5C668CF1-818B-8243-3480-06DC4FA29DF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4373490" sldId="522"/>
            <ac:spMk id="5" creationId="{B6D4BFBD-FD99-7EF0-1AA8-B5919BBFF8C7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5:44.279" v="310" actId="20577"/>
        <pc:sldMkLst>
          <pc:docMk/>
          <pc:sldMk cId="3047866080" sldId="523"/>
        </pc:sldMkLst>
        <pc:spChg chg="mod">
          <ac:chgData name="Xuesu Xiao" userId="2da2dc19-76a6-42ca-a03e-a5becae5e7dc" providerId="ADAL" clId="{B74F66C9-E5B3-EF46-B5D8-FD99D1E58699}" dt="2022-11-19T05:15:44.279" v="310" actId="20577"/>
          <ac:spMkLst>
            <pc:docMk/>
            <pc:sldMk cId="3047866080" sldId="523"/>
            <ac:spMk id="2" creationId="{117951AF-3FAB-52F7-A675-F45BC4D4E9B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47866080" sldId="523"/>
            <ac:spMk id="4" creationId="{6346D117-C4F6-C7B6-3FAA-3E233D4EF25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47866080" sldId="523"/>
            <ac:spMk id="5" creationId="{0F79EA38-40D7-2C50-CF1F-505EE619F1D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47866080" sldId="523"/>
            <ac:spMk id="6" creationId="{58EF324E-B4AF-9C8C-3C0C-877F1FFB4D4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88062194" sldId="52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88062194" sldId="524"/>
            <ac:spMk id="3" creationId="{9E1B23F9-9DB5-09CD-5EC9-DB209EE6A3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88062194" sldId="524"/>
            <ac:spMk id="4" creationId="{5A1B88F4-EC3F-9EF8-3F15-7790B8DDA99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88062194" sldId="524"/>
            <ac:spMk id="5" creationId="{250897EB-A66B-988B-CB36-70ACD8029E3A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8:11.049" v="712" actId="1036"/>
        <pc:sldMkLst>
          <pc:docMk/>
          <pc:sldMk cId="499620237" sldId="5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620237" sldId="525"/>
            <ac:spMk id="3" creationId="{93037C4D-3938-8E28-3286-ADC876B25B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620237" sldId="525"/>
            <ac:spMk id="4" creationId="{E3E6D3BB-3B57-C67E-3FBD-B7A5A3E0CFF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620237" sldId="525"/>
            <ac:spMk id="5" creationId="{8CA2094B-A96B-8E26-D9F7-9ABEAE55F067}"/>
          </ac:spMkLst>
        </pc:spChg>
        <pc:spChg chg="mod">
          <ac:chgData name="Xuesu Xiao" userId="2da2dc19-76a6-42ca-a03e-a5becae5e7dc" providerId="ADAL" clId="{B74F66C9-E5B3-EF46-B5D8-FD99D1E58699}" dt="2022-11-19T04:40:08.022" v="63" actId="27636"/>
          <ac:spMkLst>
            <pc:docMk/>
            <pc:sldMk cId="499620237" sldId="525"/>
            <ac:spMk id="6" creationId="{6251BD6F-4C8A-E658-0B54-096389469BD2}"/>
          </ac:spMkLst>
        </pc:spChg>
        <pc:picChg chg="mod">
          <ac:chgData name="Xuesu Xiao" userId="2da2dc19-76a6-42ca-a03e-a5becae5e7dc" providerId="ADAL" clId="{B74F66C9-E5B3-EF46-B5D8-FD99D1E58699}" dt="2022-11-20T03:58:11.049" v="712" actId="1036"/>
          <ac:picMkLst>
            <pc:docMk/>
            <pc:sldMk cId="499620237" sldId="525"/>
            <ac:picMk id="7" creationId="{9E6055F2-D805-4F1B-327B-3D8198DC31A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854659173" sldId="5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54659173" sldId="526"/>
            <ac:spMk id="4" creationId="{B64FB29A-5AA2-5D21-AE3D-9E1BA51A612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54659173" sldId="526"/>
            <ac:spMk id="5" creationId="{B9377D98-2F11-653A-9621-8596BB60E31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54659173" sldId="526"/>
            <ac:spMk id="6" creationId="{2AA8CF55-D01A-A252-1CB8-0E9113C8536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176" v="395" actId="1036"/>
        <pc:sldMkLst>
          <pc:docMk/>
          <pc:sldMk cId="1873024031" sldId="527"/>
        </pc:sldMkLst>
        <pc:spChg chg="mod">
          <ac:chgData name="Xuesu Xiao" userId="2da2dc19-76a6-42ca-a03e-a5becae5e7dc" providerId="ADAL" clId="{B74F66C9-E5B3-EF46-B5D8-FD99D1E58699}" dt="2022-11-19T05:19:06.176" v="395" actId="1036"/>
          <ac:spMkLst>
            <pc:docMk/>
            <pc:sldMk cId="1873024031" sldId="527"/>
            <ac:spMk id="3" creationId="{D94B159D-5442-0B5A-55BC-7050358D5FD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73024031" sldId="527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73024031" sldId="527"/>
            <ac:spMk id="5" creationId="{D7E3338A-E4A2-1B97-2FF4-5895392E9BF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73024031" sldId="527"/>
            <ac:spMk id="7" creationId="{76694076-B804-A66D-8ECD-AB954C8747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69864000" sldId="52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69864000" sldId="528"/>
            <ac:spMk id="3" creationId="{41F7CBA2-583C-EB54-70CA-6764566458E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69864000" sldId="528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69864000" sldId="528"/>
            <ac:spMk id="5" creationId="{D7E3338A-E4A2-1B97-2FF4-5895392E9BF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81181105" sldId="52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1181105" sldId="529"/>
            <ac:spMk id="3" creationId="{7915A8B7-9316-A32E-4868-3F447A9D5A9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1181105" sldId="529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1181105" sldId="529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8960568" sldId="53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8960568" sldId="530"/>
            <ac:spMk id="4" creationId="{40525429-9796-4E53-CD73-55FFC761C28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8960568" sldId="530"/>
            <ac:spMk id="5" creationId="{44BF0B09-9962-5FD6-FF1E-6480488BBA5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8960568" sldId="530"/>
            <ac:spMk id="6" creationId="{D28CA716-B066-DA25-76F0-8629FF6A9CD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42529977" sldId="53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42529977" sldId="531"/>
            <ac:spMk id="3" creationId="{9586E563-85FB-B102-0F3E-4529E88296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42529977" sldId="531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42529977" sldId="531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15582044" sldId="53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5582044" sldId="532"/>
            <ac:spMk id="3" creationId="{207B6FA3-F86C-28EE-81CB-74174311E23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5582044" sldId="532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5582044" sldId="532"/>
            <ac:spMk id="5" creationId="{8E8F51DB-F268-AA8B-38D9-0C431894F2B8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2:44:28.112" v="538" actId="2696"/>
        <pc:sldMkLst>
          <pc:docMk/>
          <pc:sldMk cId="2393024650" sldId="53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93024650" sldId="533"/>
            <ac:spMk id="2" creationId="{485CFAF6-0EA5-AD36-9464-06582E94375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93024650" sldId="533"/>
            <ac:spMk id="4" creationId="{21FD71A5-30CE-CEC9-5CCC-CB8063C05E7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93024650" sldId="533"/>
            <ac:spMk id="5" creationId="{F0D00ECA-D782-6C5E-F0C8-96BC58D6F76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95797690" sldId="53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5797690" sldId="534"/>
            <ac:spMk id="2" creationId="{19CCA961-1020-C87A-85D0-CC5C788A905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5797690" sldId="534"/>
            <ac:spMk id="4" creationId="{F9AA4E2E-6705-3739-FEF3-9F0778A59D9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5797690" sldId="534"/>
            <ac:spMk id="5" creationId="{242BFA92-DAD6-5609-727E-342EB89056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20090745" sldId="53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0090745" sldId="535"/>
            <ac:spMk id="3" creationId="{3AB99F43-1A10-36C1-7AA0-1CCD93038CC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0090745" sldId="535"/>
            <ac:spMk id="4" creationId="{DB27AE54-589C-4442-5EB9-490A8A79EA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0090745" sldId="535"/>
            <ac:spMk id="5" creationId="{8104977A-222E-7FF9-8EDA-DB73110CCBE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0451634" sldId="53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0451634" sldId="53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0451634" sldId="53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0451634" sldId="536"/>
            <ac:spMk id="6" creationId="{CCB52CBF-ACD9-4513-0F78-9B283C685A2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90064072" sldId="53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90064072" sldId="537"/>
            <ac:spMk id="3" creationId="{01B5361C-2C67-8618-7FD3-0A57C518A02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90064072" sldId="537"/>
            <ac:spMk id="4" creationId="{A11E4A87-AD4E-0525-C6B2-33C691EBBCD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90064072" sldId="537"/>
            <ac:spMk id="5" creationId="{EB0FF435-A922-60EC-0519-E872DC387B1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743581013" sldId="5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43581013" sldId="538"/>
            <ac:spMk id="4" creationId="{84D92CDA-60F5-89E3-901A-D8DC938497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43581013" sldId="538"/>
            <ac:spMk id="5" creationId="{A448B219-810F-10BF-BC4F-822BC42C9C2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43581013" sldId="538"/>
            <ac:spMk id="6" creationId="{81B7198D-CE74-9D66-8D29-1E99A7D85F2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93707993" sldId="53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93707993" sldId="539"/>
            <ac:spMk id="3" creationId="{BD387C49-3D22-DCCD-E3A2-9DCBBFFC7AF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93707993" sldId="539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93707993" sldId="539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741362464" sldId="5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1362464" sldId="540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1362464" sldId="540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1362464" sldId="540"/>
            <ac:spMk id="7" creationId="{60CCA0C2-5537-1C2A-1934-729603A06348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0:03.783" v="257" actId="1035"/>
        <pc:sldMkLst>
          <pc:docMk/>
          <pc:sldMk cId="3900257319" sldId="541"/>
        </pc:sldMkLst>
        <pc:spChg chg="mod">
          <ac:chgData name="Xuesu Xiao" userId="2da2dc19-76a6-42ca-a03e-a5becae5e7dc" providerId="ADAL" clId="{B74F66C9-E5B3-EF46-B5D8-FD99D1E58699}" dt="2022-11-19T04:40:07.546" v="49" actId="27636"/>
          <ac:spMkLst>
            <pc:docMk/>
            <pc:sldMk cId="3900257319" sldId="541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900257319" sldId="541"/>
            <ac:spMk id="3" creationId="{99576D04-7BB1-9CEF-E033-A21FF30C76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900257319" sldId="541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900257319" sldId="541"/>
            <ac:spMk id="5" creationId="{7E4C1E88-D7F6-6164-2F83-A574EE6A97D3}"/>
          </ac:spMkLst>
        </pc:spChg>
        <pc:picChg chg="mod">
          <ac:chgData name="Xuesu Xiao" userId="2da2dc19-76a6-42ca-a03e-a5becae5e7dc" providerId="ADAL" clId="{B74F66C9-E5B3-EF46-B5D8-FD99D1E58699}" dt="2022-11-19T05:10:03.783" v="257" actId="1035"/>
          <ac:picMkLst>
            <pc:docMk/>
            <pc:sldMk cId="3900257319" sldId="541"/>
            <ac:picMk id="8" creationId="{633A8686-B224-A848-9B34-B6616A43EF62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92015878" sldId="5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92015878" sldId="542"/>
            <ac:spMk id="3" creationId="{98653C15-22A9-3797-7AA9-D12560B6D68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92015878" sldId="542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92015878" sldId="542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6:48.710" v="620" actId="1035"/>
        <pc:sldMkLst>
          <pc:docMk/>
          <pc:sldMk cId="3458925638" sldId="543"/>
        </pc:sldMkLst>
        <pc:spChg chg="mod">
          <ac:chgData name="Xuesu Xiao" userId="2da2dc19-76a6-42ca-a03e-a5becae5e7dc" providerId="ADAL" clId="{B74F66C9-E5B3-EF46-B5D8-FD99D1E58699}" dt="2022-11-20T03:06:45.397" v="605" actId="167"/>
          <ac:spMkLst>
            <pc:docMk/>
            <pc:sldMk cId="3458925638" sldId="543"/>
            <ac:spMk id="3" creationId="{C7572269-DBA1-CFAA-5DD1-B715AAC1698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458925638" sldId="543"/>
            <ac:spMk id="4" creationId="{45B2BBEB-0E38-73F1-7569-E091FD866BF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458925638" sldId="543"/>
            <ac:spMk id="5" creationId="{4D4A7AC8-8BF5-3135-BB31-96C6F904AAA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458925638" sldId="543"/>
            <ac:spMk id="8" creationId="{C550A33B-39F4-74A6-8B1F-5BD00A257E27}"/>
          </ac:spMkLst>
        </pc:spChg>
        <pc:picChg chg="mod">
          <ac:chgData name="Xuesu Xiao" userId="2da2dc19-76a6-42ca-a03e-a5becae5e7dc" providerId="ADAL" clId="{B74F66C9-E5B3-EF46-B5D8-FD99D1E58699}" dt="2022-11-20T03:06:36.240" v="604" actId="1036"/>
          <ac:picMkLst>
            <pc:docMk/>
            <pc:sldMk cId="3458925638" sldId="543"/>
            <ac:picMk id="6" creationId="{161CE818-ECB8-BEAF-4EF4-FAACC08D05D6}"/>
          </ac:picMkLst>
        </pc:picChg>
        <pc:picChg chg="mod">
          <ac:chgData name="Xuesu Xiao" userId="2da2dc19-76a6-42ca-a03e-a5becae5e7dc" providerId="ADAL" clId="{B74F66C9-E5B3-EF46-B5D8-FD99D1E58699}" dt="2022-11-20T03:06:48.710" v="620" actId="1035"/>
          <ac:picMkLst>
            <pc:docMk/>
            <pc:sldMk cId="3458925638" sldId="543"/>
            <ac:picMk id="7" creationId="{BA934296-C4F4-96D1-5060-EC60102CFD2C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4634977" sldId="54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4634977" sldId="544"/>
            <ac:spMk id="3" creationId="{58E5A539-79B9-C57C-B5B2-61F2FEFF6B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4634977" sldId="544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4634977" sldId="544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1:53.988" v="561" actId="20577"/>
        <pc:sldMkLst>
          <pc:docMk/>
          <pc:sldMk cId="995979242" sldId="545"/>
        </pc:sldMkLst>
        <pc:spChg chg="mod">
          <ac:chgData name="Xuesu Xiao" userId="2da2dc19-76a6-42ca-a03e-a5becae5e7dc" providerId="ADAL" clId="{B74F66C9-E5B3-EF46-B5D8-FD99D1E58699}" dt="2022-11-20T03:01:53.988" v="561" actId="20577"/>
          <ac:spMkLst>
            <pc:docMk/>
            <pc:sldMk cId="995979242" sldId="545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5979242" sldId="545"/>
            <ac:spMk id="3" creationId="{EABE2DDC-8C55-4D6C-CDF8-5486C2DB7A7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5979242" sldId="545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5979242" sldId="545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4:28.631" v="581" actId="20577"/>
        <pc:sldMkLst>
          <pc:docMk/>
          <pc:sldMk cId="2275408222" sldId="546"/>
        </pc:sldMkLst>
        <pc:spChg chg="mod">
          <ac:chgData name="Xuesu Xiao" userId="2da2dc19-76a6-42ca-a03e-a5becae5e7dc" providerId="ADAL" clId="{B74F66C9-E5B3-EF46-B5D8-FD99D1E58699}" dt="2022-11-20T03:04:28.631" v="581" actId="20577"/>
          <ac:spMkLst>
            <pc:docMk/>
            <pc:sldMk cId="2275408222" sldId="546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75408222" sldId="546"/>
            <ac:spMk id="3" creationId="{A5264F89-CA3A-0F00-A806-37413836D53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75408222" sldId="546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75408222" sldId="546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313172705" sldId="547"/>
        </pc:sldMkLst>
        <pc:spChg chg="mod">
          <ac:chgData name="Xuesu Xiao" userId="2da2dc19-76a6-42ca-a03e-a5becae5e7dc" providerId="ADAL" clId="{B74F66C9-E5B3-EF46-B5D8-FD99D1E58699}" dt="2022-11-19T04:40:07.543" v="48" actId="27636"/>
          <ac:spMkLst>
            <pc:docMk/>
            <pc:sldMk cId="2313172705" sldId="547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13172705" sldId="547"/>
            <ac:spMk id="3" creationId="{C36AEF3F-7FF1-BB9E-DBD2-098D6457CE5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13172705" sldId="547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13172705" sldId="547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20T03:02:30.478" v="580" actId="1036"/>
        <pc:sldMkLst>
          <pc:docMk/>
          <pc:sldMk cId="3060296709" sldId="5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60296709" sldId="548"/>
            <ac:spMk id="4" creationId="{8D752BDA-F21C-78FC-4937-2C076462EF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60296709" sldId="548"/>
            <ac:spMk id="5" creationId="{E0E82220-E1CD-56BD-15D7-BA7C5190DE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60296709" sldId="548"/>
            <ac:spMk id="7" creationId="{6CBD5DD4-CA77-09BC-40C8-66A2E2841DE6}"/>
          </ac:spMkLst>
        </pc:sp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0" creationId="{0DE109A4-C610-38B8-50F7-AEBF4CB5B456}"/>
          </ac:picMkLst>
        </pc:pic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2" creationId="{C94CCEB3-72DE-C60B-1500-3D335B5FAFD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07:25.342" v="621" actId="478"/>
        <pc:sldMkLst>
          <pc:docMk/>
          <pc:sldMk cId="5234716" sldId="549"/>
        </pc:sldMkLst>
        <pc:spChg chg="del">
          <ac:chgData name="Xuesu Xiao" userId="2da2dc19-76a6-42ca-a03e-a5becae5e7dc" providerId="ADAL" clId="{B74F66C9-E5B3-EF46-B5D8-FD99D1E58699}" dt="2022-11-20T03:07:25.342" v="621" actId="478"/>
          <ac:spMkLst>
            <pc:docMk/>
            <pc:sldMk cId="5234716" sldId="549"/>
            <ac:spMk id="3" creationId="{9CD5D84D-F5D6-64F0-AF5B-5A1C40FC4E0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34716" sldId="549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34716" sldId="549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34716" sldId="549"/>
            <ac:spMk id="6" creationId="{59E13A5A-FFE2-FF2F-E56C-74B12DB6D92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06586153" sldId="5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06586153" sldId="550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06586153" sldId="550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06586153" sldId="550"/>
            <ac:spMk id="7" creationId="{D1F40A5F-1685-8500-7AE6-44FA44FF52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5099269" sldId="55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5099269" sldId="551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5099269" sldId="551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5099269" sldId="551"/>
            <ac:spMk id="6" creationId="{96740158-4BC2-CE90-8D52-ED66FC7233C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86420898" sldId="55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86420898" sldId="55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86420898" sldId="552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86420898" sldId="552"/>
            <ac:spMk id="6" creationId="{4A79DC41-78F1-E238-D3D8-79196DD04E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64514349" sldId="55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64514349" sldId="553"/>
            <ac:spMk id="3" creationId="{3BB3A1DA-95AE-E2B7-57B6-B134CBD5CD5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64514349" sldId="553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64514349" sldId="553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462347418" sldId="55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62347418" sldId="554"/>
            <ac:spMk id="3" creationId="{287B91B1-CBAB-E2A7-1C79-F7CA40D0DD3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62347418" sldId="554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62347418" sldId="554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9646673" sldId="55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9646673" sldId="555"/>
            <ac:spMk id="3" creationId="{33689ABC-F9C7-E9CC-8AF5-A6B9143C1ED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9646673" sldId="555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9646673" sldId="555"/>
            <ac:spMk id="5" creationId="{D055F10A-4223-6B40-9643-E73A98A8539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19156662" sldId="55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19156662" sldId="556"/>
            <ac:spMk id="3" creationId="{41459236-4345-DD2E-B494-A8DE78386E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19156662" sldId="556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19156662" sldId="556"/>
            <ac:spMk id="5" creationId="{D055F10A-4223-6B40-9643-E73A98A8539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284345746" sldId="557"/>
        </pc:sldMkLst>
        <pc:spChg chg="mod">
          <ac:chgData name="Xuesu Xiao" userId="2da2dc19-76a6-42ca-a03e-a5becae5e7dc" providerId="ADAL" clId="{B74F66C9-E5B3-EF46-B5D8-FD99D1E58699}" dt="2022-11-19T04:40:07.556" v="50" actId="27636"/>
          <ac:spMkLst>
            <pc:docMk/>
            <pc:sldMk cId="2284345746" sldId="557"/>
            <ac:spMk id="2" creationId="{11812CD5-89CB-9543-9641-2BD335DB412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84345746" sldId="557"/>
            <ac:spMk id="3" creationId="{03552E02-82FD-812D-08AC-B3CE75AE33B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84345746" sldId="557"/>
            <ac:spMk id="4" creationId="{B15576B6-B403-A44D-B0F1-836CCE11E2E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84345746" sldId="557"/>
            <ac:spMk id="5" creationId="{87C9B232-8C3F-3249-A6E9-DF8BD8B9200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52631947" sldId="55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52631947" sldId="558"/>
            <ac:spMk id="3" creationId="{E0661B17-5E18-846B-506F-8E3D1A7E46D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52631947" sldId="558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52631947" sldId="558"/>
            <ac:spMk id="5" creationId="{17EA8644-FA00-064F-A3FC-962CC3F25C6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4068852" sldId="55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4068852" sldId="559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4068852" sldId="559"/>
            <ac:spMk id="5" creationId="{17EA8644-FA00-064F-A3FC-962CC3F25C6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4068852" sldId="559"/>
            <ac:spMk id="7" creationId="{A039A266-BB7E-466B-F190-ADC617D8277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50445415" sldId="56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50445415" sldId="560"/>
            <ac:spMk id="4" creationId="{55838D3E-5F9A-7342-8D38-7618B7860C8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50445415" sldId="560"/>
            <ac:spMk id="5" creationId="{4B46922F-F32B-70E1-9992-87D304724CF3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50445415" sldId="560"/>
            <ac:spMk id="6" creationId="{86153E39-4145-B8BA-367A-2698AA7DC78E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9:30.856" v="715" actId="1076"/>
        <pc:sldMkLst>
          <pc:docMk/>
          <pc:sldMk cId="3847747662" sldId="56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47747662" sldId="56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47747662" sldId="56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47747662" sldId="561"/>
            <ac:spMk id="6" creationId="{1D39E001-5967-18C1-22C7-28E1A28B1C66}"/>
          </ac:spMkLst>
        </pc:spChg>
        <pc:picChg chg="mod">
          <ac:chgData name="Xuesu Xiao" userId="2da2dc19-76a6-42ca-a03e-a5becae5e7dc" providerId="ADAL" clId="{B74F66C9-E5B3-EF46-B5D8-FD99D1E58699}" dt="2022-11-20T03:59:30.856" v="715" actId="1076"/>
          <ac:picMkLst>
            <pc:docMk/>
            <pc:sldMk cId="3847747662" sldId="561"/>
            <ac:picMk id="7" creationId="{CB236A08-35F8-634F-4C3D-7FB25B9DBEFD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3.906" v="717"/>
        <pc:sldMkLst>
          <pc:docMk/>
          <pc:sldMk cId="2885830857" sldId="56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885830857" sldId="56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885830857" sldId="56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885830857" sldId="562"/>
            <ac:spMk id="6" creationId="{31F257E7-BAC6-BDDC-6D3A-7F3AAFF79299}"/>
          </ac:spMkLst>
        </pc:spChg>
        <pc:picChg chg="add mod">
          <ac:chgData name="Xuesu Xiao" userId="2da2dc19-76a6-42ca-a03e-a5becae5e7dc" providerId="ADAL" clId="{B74F66C9-E5B3-EF46-B5D8-FD99D1E58699}" dt="2022-11-20T03:59:33.906" v="717"/>
          <ac:picMkLst>
            <pc:docMk/>
            <pc:sldMk cId="2885830857" sldId="562"/>
            <ac:picMk id="4" creationId="{9D0AED2F-1982-ABBA-D333-87471521FB17}"/>
          </ac:picMkLst>
        </pc:picChg>
        <pc:picChg chg="del">
          <ac:chgData name="Xuesu Xiao" userId="2da2dc19-76a6-42ca-a03e-a5becae5e7dc" providerId="ADAL" clId="{B74F66C9-E5B3-EF46-B5D8-FD99D1E58699}" dt="2022-11-20T03:59:33.676" v="716" actId="478"/>
          <ac:picMkLst>
            <pc:docMk/>
            <pc:sldMk cId="2885830857" sldId="562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6.888" v="719"/>
        <pc:sldMkLst>
          <pc:docMk/>
          <pc:sldMk cId="869157005" sldId="5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69157005" sldId="56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69157005" sldId="56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69157005" sldId="563"/>
            <ac:spMk id="6" creationId="{EFB19140-9AE8-B99B-A578-0981D34F7261}"/>
          </ac:spMkLst>
        </pc:spChg>
        <pc:picChg chg="add mod">
          <ac:chgData name="Xuesu Xiao" userId="2da2dc19-76a6-42ca-a03e-a5becae5e7dc" providerId="ADAL" clId="{B74F66C9-E5B3-EF46-B5D8-FD99D1E58699}" dt="2022-11-20T03:59:36.888" v="719"/>
          <ac:picMkLst>
            <pc:docMk/>
            <pc:sldMk cId="869157005" sldId="563"/>
            <ac:picMk id="4" creationId="{7D5A08BE-E4D9-7E76-1BAD-E7A35B268C29}"/>
          </ac:picMkLst>
        </pc:picChg>
        <pc:picChg chg="del">
          <ac:chgData name="Xuesu Xiao" userId="2da2dc19-76a6-42ca-a03e-a5becae5e7dc" providerId="ADAL" clId="{B74F66C9-E5B3-EF46-B5D8-FD99D1E58699}" dt="2022-11-20T03:44:10.625" v="639" actId="478"/>
          <ac:picMkLst>
            <pc:docMk/>
            <pc:sldMk cId="869157005" sldId="563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6.612" v="718" actId="478"/>
          <ac:picMkLst>
            <pc:docMk/>
            <pc:sldMk cId="869157005" sldId="563"/>
            <ac:picMk id="8" creationId="{38910632-BA0C-FE0C-EC87-1C7242AC14A4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11:19.119" v="260" actId="2696"/>
        <pc:sldMkLst>
          <pc:docMk/>
          <pc:sldMk cId="3057125402" sldId="564"/>
        </pc:sldMkLst>
        <pc:spChg chg="mod">
          <ac:chgData name="Xuesu Xiao" userId="2da2dc19-76a6-42ca-a03e-a5becae5e7dc" providerId="ADAL" clId="{B74F66C9-E5B3-EF46-B5D8-FD99D1E58699}" dt="2022-11-19T04:40:07.617" v="52" actId="27636"/>
          <ac:spMkLst>
            <pc:docMk/>
            <pc:sldMk cId="3057125402" sldId="564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57125402" sldId="564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57125402" sldId="564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57125402" sldId="564"/>
            <ac:spMk id="6" creationId="{E07B4BC2-C94E-62F5-5D4F-A9E22CA8E6B7}"/>
          </ac:spMkLst>
        </pc:spChg>
        <pc:picChg chg="mod">
          <ac:chgData name="Xuesu Xiao" userId="2da2dc19-76a6-42ca-a03e-a5becae5e7dc" providerId="ADAL" clId="{B74F66C9-E5B3-EF46-B5D8-FD99D1E58699}" dt="2022-11-19T05:10:56.942" v="259" actId="1076"/>
          <ac:picMkLst>
            <pc:docMk/>
            <pc:sldMk cId="3057125402" sldId="564"/>
            <ac:picMk id="7" creationId="{799D30CF-4E1E-1E2E-5386-C63FCC4F08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9.988" v="721"/>
        <pc:sldMkLst>
          <pc:docMk/>
          <pc:sldMk cId="1822573885" sldId="565"/>
        </pc:sldMkLst>
        <pc:spChg chg="mod">
          <ac:chgData name="Xuesu Xiao" userId="2da2dc19-76a6-42ca-a03e-a5becae5e7dc" providerId="ADAL" clId="{B74F66C9-E5B3-EF46-B5D8-FD99D1E58699}" dt="2022-11-19T04:40:07.644" v="53" actId="27636"/>
          <ac:spMkLst>
            <pc:docMk/>
            <pc:sldMk cId="1822573885" sldId="565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2573885" sldId="565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2573885" sldId="565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2573885" sldId="565"/>
            <ac:spMk id="6" creationId="{D2620EBD-2453-1EB6-11A3-ECD2DC0BAA0E}"/>
          </ac:spMkLst>
        </pc:spChg>
        <pc:picChg chg="add mod">
          <ac:chgData name="Xuesu Xiao" userId="2da2dc19-76a6-42ca-a03e-a5becae5e7dc" providerId="ADAL" clId="{B74F66C9-E5B3-EF46-B5D8-FD99D1E58699}" dt="2022-11-20T03:59:39.988" v="721"/>
          <ac:picMkLst>
            <pc:docMk/>
            <pc:sldMk cId="1822573885" sldId="565"/>
            <ac:picMk id="4" creationId="{504A871A-AB26-1F0D-AE8F-C00BD0286681}"/>
          </ac:picMkLst>
        </pc:picChg>
        <pc:picChg chg="del">
          <ac:chgData name="Xuesu Xiao" userId="2da2dc19-76a6-42ca-a03e-a5becae5e7dc" providerId="ADAL" clId="{B74F66C9-E5B3-EF46-B5D8-FD99D1E58699}" dt="2022-11-20T03:44:16.600" v="640" actId="478"/>
          <ac:picMkLst>
            <pc:docMk/>
            <pc:sldMk cId="1822573885" sldId="565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9.695" v="720" actId="478"/>
          <ac:picMkLst>
            <pc:docMk/>
            <pc:sldMk cId="1822573885" sldId="565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3.355" v="723"/>
        <pc:sldMkLst>
          <pc:docMk/>
          <pc:sldMk cId="1627664344" sldId="56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27664344" sldId="566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27664344" sldId="566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27664344" sldId="566"/>
            <ac:spMk id="6" creationId="{F857850C-DDF6-7CD2-D106-4257D8981400}"/>
          </ac:spMkLst>
        </pc:spChg>
        <pc:picChg chg="add mod">
          <ac:chgData name="Xuesu Xiao" userId="2da2dc19-76a6-42ca-a03e-a5becae5e7dc" providerId="ADAL" clId="{B74F66C9-E5B3-EF46-B5D8-FD99D1E58699}" dt="2022-11-20T03:59:43.355" v="723"/>
          <ac:picMkLst>
            <pc:docMk/>
            <pc:sldMk cId="1627664344" sldId="566"/>
            <ac:picMk id="4" creationId="{ED66E1FC-7FFD-5EAC-25E2-7951F5B17F84}"/>
          </ac:picMkLst>
        </pc:picChg>
        <pc:picChg chg="del">
          <ac:chgData name="Xuesu Xiao" userId="2da2dc19-76a6-42ca-a03e-a5becae5e7dc" providerId="ADAL" clId="{B74F66C9-E5B3-EF46-B5D8-FD99D1E58699}" dt="2022-11-20T03:44:25.400" v="641" actId="478"/>
          <ac:picMkLst>
            <pc:docMk/>
            <pc:sldMk cId="1627664344" sldId="566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2.893" v="722" actId="478"/>
          <ac:picMkLst>
            <pc:docMk/>
            <pc:sldMk cId="1627664344" sldId="566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6.278" v="725"/>
        <pc:sldMkLst>
          <pc:docMk/>
          <pc:sldMk cId="511523215" sldId="567"/>
        </pc:sldMkLst>
        <pc:spChg chg="mod">
          <ac:chgData name="Xuesu Xiao" userId="2da2dc19-76a6-42ca-a03e-a5becae5e7dc" providerId="ADAL" clId="{B74F66C9-E5B3-EF46-B5D8-FD99D1E58699}" dt="2022-11-19T05:11:56.853" v="264" actId="1036"/>
          <ac:spMkLst>
            <pc:docMk/>
            <pc:sldMk cId="511523215" sldId="567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1523215" sldId="567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1523215" sldId="567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1523215" sldId="567"/>
            <ac:spMk id="9" creationId="{AF37284F-74FF-01D8-D4E0-65EC95CB6997}"/>
          </ac:spMkLst>
        </pc:spChg>
        <pc:picChg chg="add mod">
          <ac:chgData name="Xuesu Xiao" userId="2da2dc19-76a6-42ca-a03e-a5becae5e7dc" providerId="ADAL" clId="{B74F66C9-E5B3-EF46-B5D8-FD99D1E58699}" dt="2022-11-20T03:59:46.278" v="725"/>
          <ac:picMkLst>
            <pc:docMk/>
            <pc:sldMk cId="511523215" sldId="567"/>
            <ac:picMk id="4" creationId="{3C9DF4D2-742A-6BE5-4CB4-3448BD8B7A67}"/>
          </ac:picMkLst>
        </pc:picChg>
        <pc:picChg chg="add del mod">
          <ac:chgData name="Xuesu Xiao" userId="2da2dc19-76a6-42ca-a03e-a5becae5e7dc" providerId="ADAL" clId="{B74F66C9-E5B3-EF46-B5D8-FD99D1E58699}" dt="2022-11-20T03:45:35.921" v="646" actId="478"/>
          <ac:picMkLst>
            <pc:docMk/>
            <pc:sldMk cId="511523215" sldId="567"/>
            <ac:picMk id="6" creationId="{8B8702CE-E618-9F62-5AAB-66FA11AB7F68}"/>
          </ac:picMkLst>
        </pc:picChg>
        <pc:picChg chg="del">
          <ac:chgData name="Xuesu Xiao" userId="2da2dc19-76a6-42ca-a03e-a5becae5e7dc" providerId="ADAL" clId="{B74F66C9-E5B3-EF46-B5D8-FD99D1E58699}" dt="2022-11-20T03:44:30.449" v="642" actId="478"/>
          <ac:picMkLst>
            <pc:docMk/>
            <pc:sldMk cId="511523215" sldId="567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5.930" v="724" actId="478"/>
          <ac:picMkLst>
            <pc:docMk/>
            <pc:sldMk cId="511523215" sldId="567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2.188" v="743" actId="1038"/>
        <pc:sldMkLst>
          <pc:docMk/>
          <pc:sldMk cId="3521333101" sldId="5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21333101" sldId="569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21333101" sldId="569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21333101" sldId="569"/>
            <ac:spMk id="6" creationId="{3F04C8F8-AD07-05AB-C87F-B6BD4C248817}"/>
          </ac:spMkLst>
        </pc:spChg>
        <pc:picChg chg="del">
          <ac:chgData name="Xuesu Xiao" userId="2da2dc19-76a6-42ca-a03e-a5becae5e7dc" providerId="ADAL" clId="{B74F66C9-E5B3-EF46-B5D8-FD99D1E58699}" dt="2022-11-20T03:45:44.084" v="647" actId="478"/>
          <ac:picMkLst>
            <pc:docMk/>
            <pc:sldMk cId="3521333101" sldId="569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9:52.188" v="743" actId="1038"/>
          <ac:picMkLst>
            <pc:docMk/>
            <pc:sldMk cId="3521333101" sldId="569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6.131" v="746"/>
        <pc:sldMkLst>
          <pc:docMk/>
          <pc:sldMk cId="1610729716" sldId="5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10729716" sldId="570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10729716" sldId="570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10729716" sldId="570"/>
            <ac:spMk id="6" creationId="{0DD008BD-FEAF-20D6-C84D-06947EFB4254}"/>
          </ac:spMkLst>
        </pc:spChg>
        <pc:picChg chg="add mod">
          <ac:chgData name="Xuesu Xiao" userId="2da2dc19-76a6-42ca-a03e-a5becae5e7dc" providerId="ADAL" clId="{B74F66C9-E5B3-EF46-B5D8-FD99D1E58699}" dt="2022-11-20T03:59:56.131" v="746"/>
          <ac:picMkLst>
            <pc:docMk/>
            <pc:sldMk cId="1610729716" sldId="570"/>
            <ac:picMk id="4" creationId="{C45AC9C4-D938-4646-3F58-E2C6B54C61F9}"/>
          </ac:picMkLst>
        </pc:picChg>
        <pc:picChg chg="del mod">
          <ac:chgData name="Xuesu Xiao" userId="2da2dc19-76a6-42ca-a03e-a5becae5e7dc" providerId="ADAL" clId="{B74F66C9-E5B3-EF46-B5D8-FD99D1E58699}" dt="2022-11-20T03:59:55.835" v="745" actId="478"/>
          <ac:picMkLst>
            <pc:docMk/>
            <pc:sldMk cId="1610729716" sldId="570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9.890" v="748"/>
        <pc:sldMkLst>
          <pc:docMk/>
          <pc:sldMk cId="2210852587" sldId="571"/>
        </pc:sldMkLst>
        <pc:spChg chg="mod">
          <ac:chgData name="Xuesu Xiao" userId="2da2dc19-76a6-42ca-a03e-a5becae5e7dc" providerId="ADAL" clId="{B74F66C9-E5B3-EF46-B5D8-FD99D1E58699}" dt="2022-11-19T04:40:07.679" v="54" actId="27636"/>
          <ac:spMkLst>
            <pc:docMk/>
            <pc:sldMk cId="2210852587" sldId="571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0852587" sldId="57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0852587" sldId="57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0852587" sldId="571"/>
            <ac:spMk id="6" creationId="{34524760-C583-D2D4-ACD7-45D4F4057A70}"/>
          </ac:spMkLst>
        </pc:spChg>
        <pc:picChg chg="add mod">
          <ac:chgData name="Xuesu Xiao" userId="2da2dc19-76a6-42ca-a03e-a5becae5e7dc" providerId="ADAL" clId="{B74F66C9-E5B3-EF46-B5D8-FD99D1E58699}" dt="2022-11-20T03:59:59.890" v="748"/>
          <ac:picMkLst>
            <pc:docMk/>
            <pc:sldMk cId="2210852587" sldId="571"/>
            <ac:picMk id="4" creationId="{E231B73C-FED9-0D81-5BE7-63FCEE6CA2A4}"/>
          </ac:picMkLst>
        </pc:picChg>
        <pc:picChg chg="del">
          <ac:chgData name="Xuesu Xiao" userId="2da2dc19-76a6-42ca-a03e-a5becae5e7dc" providerId="ADAL" clId="{B74F66C9-E5B3-EF46-B5D8-FD99D1E58699}" dt="2022-11-20T03:48:37.963" v="648" actId="478"/>
          <ac:picMkLst>
            <pc:docMk/>
            <pc:sldMk cId="2210852587" sldId="571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59.606" v="747" actId="478"/>
          <ac:picMkLst>
            <pc:docMk/>
            <pc:sldMk cId="2210852587" sldId="571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2:14.909" v="655" actId="167"/>
        <pc:sldMkLst>
          <pc:docMk/>
          <pc:sldMk cId="300413120" sldId="572"/>
        </pc:sldMkLst>
        <pc:spChg chg="mod">
          <ac:chgData name="Xuesu Xiao" userId="2da2dc19-76a6-42ca-a03e-a5becae5e7dc" providerId="ADAL" clId="{B74F66C9-E5B3-EF46-B5D8-FD99D1E58699}" dt="2022-11-20T03:51:43.883" v="650" actId="167"/>
          <ac:spMkLst>
            <pc:docMk/>
            <pc:sldMk cId="300413120" sldId="572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0413120" sldId="57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0413120" sldId="57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0413120" sldId="572"/>
            <ac:spMk id="6" creationId="{1301E81E-2170-8940-636D-DAD6369DF4A7}"/>
          </ac:spMkLst>
        </pc:spChg>
        <pc:picChg chg="del">
          <ac:chgData name="Xuesu Xiao" userId="2da2dc19-76a6-42ca-a03e-a5becae5e7dc" providerId="ADAL" clId="{B74F66C9-E5B3-EF46-B5D8-FD99D1E58699}" dt="2022-11-20T03:51:49.910" v="652" actId="478"/>
          <ac:picMkLst>
            <pc:docMk/>
            <pc:sldMk cId="300413120" sldId="572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2:14.909" v="655" actId="167"/>
          <ac:picMkLst>
            <pc:docMk/>
            <pc:sldMk cId="300413120" sldId="572"/>
            <ac:picMk id="9" creationId="{FBA870F0-F54E-A203-2FC1-70C37CC86093}"/>
          </ac:picMkLst>
        </pc:picChg>
        <pc:picChg chg="mod">
          <ac:chgData name="Xuesu Xiao" userId="2da2dc19-76a6-42ca-a03e-a5becae5e7dc" providerId="ADAL" clId="{B74F66C9-E5B3-EF46-B5D8-FD99D1E58699}" dt="2022-11-20T03:52:05.621" v="654" actId="1076"/>
          <ac:picMkLst>
            <pc:docMk/>
            <pc:sldMk cId="300413120" sldId="572"/>
            <ac:picMk id="10" creationId="{B3EC8A14-7F8B-7CEF-1E1A-6AC9730D8CB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2:59.609" v="664" actId="2696"/>
        <pc:sldMkLst>
          <pc:docMk/>
          <pc:sldMk cId="1080649433" sldId="57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80649433" sldId="57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80649433" sldId="57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80649433" sldId="573"/>
            <ac:spMk id="8" creationId="{D1BCA4C1-3FE8-C7A2-F824-BFC95385B0E9}"/>
          </ac:spMkLst>
        </pc:spChg>
        <pc:picChg chg="add mod">
          <ac:chgData name="Xuesu Xiao" userId="2da2dc19-76a6-42ca-a03e-a5becae5e7dc" providerId="ADAL" clId="{B74F66C9-E5B3-EF46-B5D8-FD99D1E58699}" dt="2022-11-20T03:52:41.163" v="660" actId="167"/>
          <ac:picMkLst>
            <pc:docMk/>
            <pc:sldMk cId="1080649433" sldId="573"/>
            <ac:picMk id="4" creationId="{A067E978-F517-EACC-F186-73B819E6978B}"/>
          </ac:picMkLst>
        </pc:picChg>
        <pc:picChg chg="del">
          <ac:chgData name="Xuesu Xiao" userId="2da2dc19-76a6-42ca-a03e-a5becae5e7dc" providerId="ADAL" clId="{B74F66C9-E5B3-EF46-B5D8-FD99D1E58699}" dt="2022-11-20T03:52:55.002" v="662" actId="21"/>
          <ac:picMkLst>
            <pc:docMk/>
            <pc:sldMk cId="1080649433" sldId="573"/>
            <ac:picMk id="6" creationId="{C7A6DAC8-6C82-1F86-245D-433B4210A0A5}"/>
          </ac:picMkLst>
        </pc:picChg>
        <pc:picChg chg="del mod">
          <ac:chgData name="Xuesu Xiao" userId="2da2dc19-76a6-42ca-a03e-a5becae5e7dc" providerId="ADAL" clId="{B74F66C9-E5B3-EF46-B5D8-FD99D1E58699}" dt="2022-11-20T03:52:36.347" v="658" actId="478"/>
          <ac:picMkLst>
            <pc:docMk/>
            <pc:sldMk cId="1080649433" sldId="573"/>
            <ac:picMk id="9" creationId="{FBA870F0-F54E-A203-2FC1-70C37CC86093}"/>
          </ac:picMkLst>
        </pc:picChg>
      </pc:sldChg>
      <pc:sldChg chg="addSp delSp modSp add del">
        <pc:chgData name="Xuesu Xiao" userId="2da2dc19-76a6-42ca-a03e-a5becae5e7dc" providerId="ADAL" clId="{B74F66C9-E5B3-EF46-B5D8-FD99D1E58699}" dt="2022-11-20T03:38:32.235" v="635" actId="2696"/>
        <pc:sldMkLst>
          <pc:docMk/>
          <pc:sldMk cId="728490661" sldId="57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28490661" sldId="574"/>
            <ac:spMk id="4" creationId="{CCFC96FA-AC6E-6692-4245-6E321FA556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28490661" sldId="574"/>
            <ac:spMk id="5" creationId="{FAE6F5E1-8637-4974-6EAB-1F9D7F834D9D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28490661" sldId="574"/>
            <ac:spMk id="6" creationId="{74B872DA-D822-34E6-63B9-79BBDFBC177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4250606674" sldId="575"/>
        </pc:sldMkLst>
        <pc:spChg chg="mod">
          <ac:chgData name="Xuesu Xiao" userId="2da2dc19-76a6-42ca-a03e-a5becae5e7dc" providerId="ADAL" clId="{B74F66C9-E5B3-EF46-B5D8-FD99D1E58699}" dt="2022-11-19T04:40:07.764" v="56" actId="27636"/>
          <ac:spMkLst>
            <pc:docMk/>
            <pc:sldMk cId="4250606674" sldId="575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50606674" sldId="575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50606674" sldId="575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50606674" sldId="575"/>
            <ac:spMk id="6" creationId="{A55EA90B-7CB5-7B86-03EC-27352B51390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3170227208" sldId="576"/>
        </pc:sldMkLst>
        <pc:spChg chg="mod">
          <ac:chgData name="Xuesu Xiao" userId="2da2dc19-76a6-42ca-a03e-a5becae5e7dc" providerId="ADAL" clId="{B74F66C9-E5B3-EF46-B5D8-FD99D1E58699}" dt="2022-11-19T04:40:07.784" v="57" actId="27636"/>
          <ac:spMkLst>
            <pc:docMk/>
            <pc:sldMk cId="3170227208" sldId="576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70227208" sldId="576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70227208" sldId="576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70227208" sldId="576"/>
            <ac:spMk id="6" creationId="{0D4BE134-42F2-F4A6-20BC-88C8A1DC3CD1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7:20.723" v="697" actId="478"/>
        <pc:sldMkLst>
          <pc:docMk/>
          <pc:sldMk cId="2114030096" sldId="577"/>
        </pc:sldMkLst>
        <pc:spChg chg="mod">
          <ac:chgData name="Xuesu Xiao" userId="2da2dc19-76a6-42ca-a03e-a5becae5e7dc" providerId="ADAL" clId="{B74F66C9-E5B3-EF46-B5D8-FD99D1E58699}" dt="2022-11-19T04:40:07.800" v="58" actId="27636"/>
          <ac:spMkLst>
            <pc:docMk/>
            <pc:sldMk cId="2114030096" sldId="577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4030096" sldId="577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4030096" sldId="577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4030096" sldId="577"/>
            <ac:spMk id="7" creationId="{5A8818B3-E158-FA8F-8228-D8F44D759BC1}"/>
          </ac:spMkLst>
        </pc:spChg>
        <pc:picChg chg="add del">
          <ac:chgData name="Xuesu Xiao" userId="2da2dc19-76a6-42ca-a03e-a5becae5e7dc" providerId="ADAL" clId="{B74F66C9-E5B3-EF46-B5D8-FD99D1E58699}" dt="2022-11-20T03:57:20.723" v="697" actId="478"/>
          <ac:picMkLst>
            <pc:docMk/>
            <pc:sldMk cId="2114030096" sldId="577"/>
            <ac:picMk id="6" creationId="{67780DB7-BFF3-C3CC-B5B0-65A707D09DBE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7:29.208" v="701" actId="2696"/>
        <pc:sldMkLst>
          <pc:docMk/>
          <pc:sldMk cId="831963216" sldId="578"/>
        </pc:sldMkLst>
        <pc:spChg chg="mod">
          <ac:chgData name="Xuesu Xiao" userId="2da2dc19-76a6-42ca-a03e-a5becae5e7dc" providerId="ADAL" clId="{B74F66C9-E5B3-EF46-B5D8-FD99D1E58699}" dt="2022-11-19T04:40:07.815" v="59" actId="27636"/>
          <ac:spMkLst>
            <pc:docMk/>
            <pc:sldMk cId="831963216" sldId="578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31963216" sldId="578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31963216" sldId="578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31963216" sldId="578"/>
            <ac:spMk id="9" creationId="{CB7593C9-2BA8-50B5-8486-6C0FB285C1D4}"/>
          </ac:spMkLst>
        </pc:spChg>
        <pc:picChg chg="del">
          <ac:chgData name="Xuesu Xiao" userId="2da2dc19-76a6-42ca-a03e-a5becae5e7dc" providerId="ADAL" clId="{B74F66C9-E5B3-EF46-B5D8-FD99D1E58699}" dt="2022-11-20T03:57:24.376" v="700" actId="478"/>
          <ac:picMkLst>
            <pc:docMk/>
            <pc:sldMk cId="831963216" sldId="578"/>
            <ac:picMk id="6" creationId="{67780DB7-BFF3-C3CC-B5B0-65A707D09DBE}"/>
          </ac:picMkLst>
        </pc:picChg>
        <pc:picChg chg="del">
          <ac:chgData name="Xuesu Xiao" userId="2da2dc19-76a6-42ca-a03e-a5becae5e7dc" providerId="ADAL" clId="{B74F66C9-E5B3-EF46-B5D8-FD99D1E58699}" dt="2022-11-20T03:57:23.661" v="699" actId="478"/>
          <ac:picMkLst>
            <pc:docMk/>
            <pc:sldMk cId="831963216" sldId="578"/>
            <ac:picMk id="7" creationId="{99CF629E-D030-DB82-0D51-40A07A5C8036}"/>
          </ac:picMkLst>
        </pc:picChg>
        <pc:picChg chg="del">
          <ac:chgData name="Xuesu Xiao" userId="2da2dc19-76a6-42ca-a03e-a5becae5e7dc" providerId="ADAL" clId="{B74F66C9-E5B3-EF46-B5D8-FD99D1E58699}" dt="2022-11-20T03:57:22.796" v="698" actId="478"/>
          <ac:picMkLst>
            <pc:docMk/>
            <pc:sldMk cId="831963216" sldId="578"/>
            <ac:picMk id="8" creationId="{4F3C24BE-05D1-D8D5-13C9-A0C59B3C5F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18:59.383" v="379" actId="20577"/>
        <pc:sldMkLst>
          <pc:docMk/>
          <pc:sldMk cId="157026869" sldId="579"/>
        </pc:sldMkLst>
        <pc:spChg chg="mod">
          <ac:chgData name="Xuesu Xiao" userId="2da2dc19-76a6-42ca-a03e-a5becae5e7dc" providerId="ADAL" clId="{B74F66C9-E5B3-EF46-B5D8-FD99D1E58699}" dt="2022-11-19T05:18:59.383" v="379" actId="20577"/>
          <ac:spMkLst>
            <pc:docMk/>
            <pc:sldMk cId="157026869" sldId="579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4.003" v="266" actId="478"/>
          <ac:spMkLst>
            <pc:docMk/>
            <pc:sldMk cId="157026869" sldId="579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7026869" sldId="579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7026869" sldId="579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7026869" sldId="579"/>
            <ac:spMk id="7" creationId="{E0092873-49BE-3249-AE89-18BB429CCFE7}"/>
          </ac:spMkLst>
        </pc:spChg>
        <pc:spChg chg="add del mod">
          <ac:chgData name="Xuesu Xiao" userId="2da2dc19-76a6-42ca-a03e-a5becae5e7dc" providerId="ADAL" clId="{B74F66C9-E5B3-EF46-B5D8-FD99D1E58699}" dt="2022-11-19T05:12:55.224" v="267" actId="478"/>
          <ac:spMkLst>
            <pc:docMk/>
            <pc:sldMk cId="157026869" sldId="579"/>
            <ac:spMk id="9" creationId="{1EF1B859-1DDE-2E63-F5C8-042C8D395E1C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7:58.745" v="702" actId="2696"/>
        <pc:sldMkLst>
          <pc:docMk/>
          <pc:sldMk cId="2685360788" sldId="5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85360788" sldId="580"/>
            <ac:spMk id="4" creationId="{B7B4D78E-5D97-C0FB-BC4A-EB447A0D1EA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85360788" sldId="580"/>
            <ac:spMk id="5" creationId="{D69F95E1-2EFF-8672-0FC8-DBB30B6C4A8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85360788" sldId="580"/>
            <ac:spMk id="7" creationId="{4F78360F-0B10-060A-CA1A-7E04CA7AA480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8:59.090" v="378" actId="20577"/>
        <pc:sldMkLst>
          <pc:docMk/>
          <pc:sldMk cId="1768079579" sldId="581"/>
        </pc:sldMkLst>
        <pc:spChg chg="mod">
          <ac:chgData name="Xuesu Xiao" userId="2da2dc19-76a6-42ca-a03e-a5becae5e7dc" providerId="ADAL" clId="{B74F66C9-E5B3-EF46-B5D8-FD99D1E58699}" dt="2022-11-19T05:18:59.090" v="378" actId="20577"/>
          <ac:spMkLst>
            <pc:docMk/>
            <pc:sldMk cId="1768079579" sldId="581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9.833" v="268" actId="478"/>
          <ac:spMkLst>
            <pc:docMk/>
            <pc:sldMk cId="1768079579" sldId="581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68079579" sldId="581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68079579" sldId="581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68079579" sldId="581"/>
            <ac:spMk id="8" creationId="{0C41F06C-AFC5-FF6E-8F4F-675CA9C03C64}"/>
          </ac:spMkLst>
        </pc:spChg>
        <pc:spChg chg="add del mod">
          <ac:chgData name="Xuesu Xiao" userId="2da2dc19-76a6-42ca-a03e-a5becae5e7dc" providerId="ADAL" clId="{B74F66C9-E5B3-EF46-B5D8-FD99D1E58699}" dt="2022-11-19T05:13:03.248" v="269" actId="478"/>
          <ac:spMkLst>
            <pc:docMk/>
            <pc:sldMk cId="1768079579" sldId="581"/>
            <ac:spMk id="10" creationId="{A284309F-2932-EC09-E1AD-C6B9EA2698C1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17.162" v="714" actId="2696"/>
        <pc:sldMkLst>
          <pc:docMk/>
          <pc:sldMk cId="2525189121" sldId="5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5189121" sldId="58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5189121" sldId="58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5189121" sldId="582"/>
            <ac:spMk id="7" creationId="{D7A04DEB-D1FD-07FB-2A10-C0BAED841CAB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08.720" v="713" actId="2696"/>
        <pc:sldMkLst>
          <pc:docMk/>
          <pc:sldMk cId="3375153582" sldId="58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75153582" sldId="583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75153582" sldId="583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75153582" sldId="583"/>
            <ac:spMk id="7" creationId="{2C7363A6-E0DC-7361-16E3-963579193063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5:16.957" v="674" actId="2696"/>
        <pc:sldMkLst>
          <pc:docMk/>
          <pc:sldMk cId="4070917949" sldId="58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070917949" sldId="584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070917949" sldId="584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070917949" sldId="584"/>
            <ac:spMk id="7" creationId="{C02A829F-FA23-BCE7-4882-185D39B7C38C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3:55:14.192" v="673" actId="2696"/>
        <pc:sldMkLst>
          <pc:docMk/>
          <pc:sldMk cId="1400273816" sldId="585"/>
        </pc:sldMkLst>
        <pc:spChg chg="mod">
          <ac:chgData name="Xuesu Xiao" userId="2da2dc19-76a6-42ca-a03e-a5becae5e7dc" providerId="ADAL" clId="{B74F66C9-E5B3-EF46-B5D8-FD99D1E58699}" dt="2022-11-19T04:40:07.741" v="55" actId="27636"/>
          <ac:spMkLst>
            <pc:docMk/>
            <pc:sldMk cId="1400273816" sldId="585"/>
            <ac:spMk id="3" creationId="{C1FA7478-05AB-8719-FC85-17FE3B09BA0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0273816" sldId="585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0273816" sldId="585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0273816" sldId="585"/>
            <ac:spMk id="7" creationId="{6BE2FEAC-E077-A678-1300-6C85A7008D9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610" v="397" actId="1037"/>
        <pc:sldMkLst>
          <pc:docMk/>
          <pc:sldMk cId="61520634" sldId="586"/>
        </pc:sldMkLst>
        <pc:spChg chg="mod">
          <ac:chgData name="Xuesu Xiao" userId="2da2dc19-76a6-42ca-a03e-a5becae5e7dc" providerId="ADAL" clId="{B74F66C9-E5B3-EF46-B5D8-FD99D1E58699}" dt="2022-11-19T05:19:06.610" v="397" actId="1037"/>
          <ac:spMkLst>
            <pc:docMk/>
            <pc:sldMk cId="61520634" sldId="586"/>
            <ac:spMk id="3" creationId="{A96B2834-B659-CACC-E6B7-DE6E2B50D0F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520634" sldId="586"/>
            <ac:spMk id="4" creationId="{135C615F-185A-7291-7016-5221815151F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520634" sldId="586"/>
            <ac:spMk id="5" creationId="{294F5427-DB52-F932-FA6E-1703954B8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520634" sldId="586"/>
            <ac:spMk id="9" creationId="{E2EC7DCE-589A-DC4F-C6A3-19155C9A52AA}"/>
          </ac:spMkLst>
        </pc:spChg>
      </pc:sldChg>
      <pc:sldChg chg="delSp add del">
        <pc:chgData name="Xuesu Xiao" userId="2da2dc19-76a6-42ca-a03e-a5becae5e7dc" providerId="ADAL" clId="{B74F66C9-E5B3-EF46-B5D8-FD99D1E58699}" dt="2022-11-19T04:41:44.396" v="82" actId="2696"/>
        <pc:sldMkLst>
          <pc:docMk/>
          <pc:sldMk cId="1925132286" sldId="5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25132286" sldId="587"/>
            <ac:spMk id="4" creationId="{1C33D65C-ECCF-4226-F36A-5D1C6682ACCA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0:13.716" v="401" actId="2696"/>
        <pc:sldMkLst>
          <pc:docMk/>
          <pc:sldMk cId="2969544125" sldId="588"/>
        </pc:sldMkLst>
        <pc:spChg chg="mod">
          <ac:chgData name="Xuesu Xiao" userId="2da2dc19-76a6-42ca-a03e-a5becae5e7dc" providerId="ADAL" clId="{B74F66C9-E5B3-EF46-B5D8-FD99D1E58699}" dt="2022-11-19T04:42:40.927" v="98" actId="1076"/>
          <ac:spMkLst>
            <pc:docMk/>
            <pc:sldMk cId="2969544125" sldId="588"/>
            <ac:spMk id="2" creationId="{2C7A1132-952A-CA49-9D4A-65C8E84C5FC6}"/>
          </ac:spMkLst>
        </pc:spChg>
        <pc:spChg chg="del mod">
          <ac:chgData name="Xuesu Xiao" userId="2da2dc19-76a6-42ca-a03e-a5becae5e7dc" providerId="ADAL" clId="{B74F66C9-E5B3-EF46-B5D8-FD99D1E58699}" dt="2022-11-19T04:41:59.231" v="96" actId="478"/>
          <ac:spMkLst>
            <pc:docMk/>
            <pc:sldMk cId="2969544125" sldId="588"/>
            <ac:spMk id="3" creationId="{717B1FC0-89BA-3344-8880-1A6DFB376BE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69544125" sldId="588"/>
            <ac:spMk id="5" creationId="{E5505510-7E13-AE49-91DC-4573DFC116E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544125" sldId="588"/>
            <ac:spMk id="6" creationId="{95AF7075-6A83-A94B-9555-88A69424428E}"/>
          </ac:spMkLst>
        </pc:spChg>
        <pc:spChg chg="add del mod">
          <ac:chgData name="Xuesu Xiao" userId="2da2dc19-76a6-42ca-a03e-a5becae5e7dc" providerId="ADAL" clId="{B74F66C9-E5B3-EF46-B5D8-FD99D1E58699}" dt="2022-11-19T04:42:00.866" v="97" actId="478"/>
          <ac:spMkLst>
            <pc:docMk/>
            <pc:sldMk cId="2969544125" sldId="588"/>
            <ac:spMk id="8" creationId="{2C4F0692-FAA3-A61F-0C47-B8C2F6E69A7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544125" sldId="588"/>
            <ac:spMk id="9" creationId="{72AF8AB3-D1CA-A5E3-490A-B4938FBAAF01}"/>
          </ac:spMkLst>
        </pc:spChg>
      </pc:sldChg>
      <pc:sldChg chg="add del">
        <pc:chgData name="Xuesu Xiao" userId="2da2dc19-76a6-42ca-a03e-a5becae5e7dc" providerId="ADAL" clId="{B74F66C9-E5B3-EF46-B5D8-FD99D1E58699}" dt="2022-11-19T05:19:00.398" v="382"/>
        <pc:sldMkLst>
          <pc:docMk/>
          <pc:sldMk cId="34047299" sldId="589"/>
        </pc:sldMkLst>
      </pc:sldChg>
      <pc:sldChg chg="addSp modSp add">
        <pc:chgData name="Xuesu Xiao" userId="2da2dc19-76a6-42ca-a03e-a5becae5e7dc" providerId="ADAL" clId="{B74F66C9-E5B3-EF46-B5D8-FD99D1E58699}" dt="2022-11-20T03:52:56.837" v="663"/>
        <pc:sldMkLst>
          <pc:docMk/>
          <pc:sldMk cId="1462603498" sldId="590"/>
        </pc:sldMkLst>
        <pc:picChg chg="add mod">
          <ac:chgData name="Xuesu Xiao" userId="2da2dc19-76a6-42ca-a03e-a5becae5e7dc" providerId="ADAL" clId="{B74F66C9-E5B3-EF46-B5D8-FD99D1E58699}" dt="2022-11-20T03:52:56.837" v="663"/>
          <ac:picMkLst>
            <pc:docMk/>
            <pc:sldMk cId="1462603498" sldId="590"/>
            <ac:picMk id="4" creationId="{41B719D6-FD40-7B73-AD1E-492B9C6D7458}"/>
          </ac:picMkLst>
        </pc:picChg>
      </pc:sldChg>
      <pc:sldChg chg="modSp add del mod">
        <pc:chgData name="Xuesu Xiao" userId="2da2dc19-76a6-42ca-a03e-a5becae5e7dc" providerId="ADAL" clId="{B74F66C9-E5B3-EF46-B5D8-FD99D1E58699}" dt="2022-11-20T03:56:06.733" v="691" actId="2696"/>
        <pc:sldMkLst>
          <pc:docMk/>
          <pc:sldMk cId="2673907018" sldId="591"/>
        </pc:sldMkLst>
        <pc:spChg chg="mod">
          <ac:chgData name="Xuesu Xiao" userId="2da2dc19-76a6-42ca-a03e-a5becae5e7dc" providerId="ADAL" clId="{B74F66C9-E5B3-EF46-B5D8-FD99D1E58699}" dt="2022-11-20T03:56:04.018" v="690" actId="27636"/>
          <ac:spMkLst>
            <pc:docMk/>
            <pc:sldMk cId="2673907018" sldId="591"/>
            <ac:spMk id="3" creationId="{C1FA7478-05AB-8719-FC85-17FE3B09BA0E}"/>
          </ac:spMkLst>
        </pc:spChg>
      </pc:sldChg>
      <pc:sldChg chg="add modAnim">
        <pc:chgData name="Xuesu Xiao" userId="2da2dc19-76a6-42ca-a03e-a5becae5e7dc" providerId="ADAL" clId="{B74F66C9-E5B3-EF46-B5D8-FD99D1E58699}" dt="2022-11-20T03:56:34.692" v="694"/>
        <pc:sldMkLst>
          <pc:docMk/>
          <pc:sldMk cId="2653884021" sldId="592"/>
        </pc:sldMkLst>
      </pc:sldChg>
      <pc:sldChg chg="add del">
        <pc:chgData name="Xuesu Xiao" userId="2da2dc19-76a6-42ca-a03e-a5becae5e7dc" providerId="ADAL" clId="{B74F66C9-E5B3-EF46-B5D8-FD99D1E58699}" dt="2022-11-20T03:55:10.020" v="672" actId="2696"/>
        <pc:sldMkLst>
          <pc:docMk/>
          <pc:sldMk cId="2957474714" sldId="592"/>
        </pc:sldMkLst>
      </pc:sldChg>
      <pc:sldChg chg="new del">
        <pc:chgData name="Xuesu Xiao" userId="2da2dc19-76a6-42ca-a03e-a5becae5e7dc" providerId="ADAL" clId="{B74F66C9-E5B3-EF46-B5D8-FD99D1E58699}" dt="2022-11-20T03:55:22.434" v="678" actId="2696"/>
        <pc:sldMkLst>
          <pc:docMk/>
          <pc:sldMk cId="643069921" sldId="593"/>
        </pc:sldMkLst>
      </pc:sldChg>
      <pc:sldChg chg="modSp add del mod">
        <pc:chgData name="Xuesu Xiao" userId="2da2dc19-76a6-42ca-a03e-a5becae5e7dc" providerId="ADAL" clId="{B74F66C9-E5B3-EF46-B5D8-FD99D1E58699}" dt="2022-11-20T03:56:08.563" v="692" actId="2696"/>
        <pc:sldMkLst>
          <pc:docMk/>
          <pc:sldMk cId="2793412616" sldId="594"/>
        </pc:sldMkLst>
        <pc:spChg chg="mod">
          <ac:chgData name="Xuesu Xiao" userId="2da2dc19-76a6-42ca-a03e-a5becae5e7dc" providerId="ADAL" clId="{B74F66C9-E5B3-EF46-B5D8-FD99D1E58699}" dt="2022-11-20T03:55:47.506" v="688" actId="255"/>
          <ac:spMkLst>
            <pc:docMk/>
            <pc:sldMk cId="2793412616" sldId="594"/>
            <ac:spMk id="3" creationId="{C1FA7478-05AB-8719-FC85-17FE3B09BA0E}"/>
          </ac:spMkLst>
        </pc:spChg>
      </pc:sldChg>
      <pc:sldChg chg="del">
        <pc:chgData name="Xuesu Xiao" userId="2da2dc19-76a6-42ca-a03e-a5becae5e7dc" providerId="ADAL" clId="{B74F66C9-E5B3-EF46-B5D8-FD99D1E58699}" dt="2022-11-19T04:40:05.641" v="30" actId="2696"/>
        <pc:sldMkLst>
          <pc:docMk/>
          <pc:sldMk cId="311774" sldId="794"/>
        </pc:sldMkLst>
      </pc:sldChg>
      <pc:sldChg chg="del">
        <pc:chgData name="Xuesu Xiao" userId="2da2dc19-76a6-42ca-a03e-a5becae5e7dc" providerId="ADAL" clId="{B74F66C9-E5B3-EF46-B5D8-FD99D1E58699}" dt="2022-11-19T04:40:05.611" v="7" actId="2696"/>
        <pc:sldMkLst>
          <pc:docMk/>
          <pc:sldMk cId="80366052" sldId="795"/>
        </pc:sldMkLst>
      </pc:sldChg>
      <pc:sldChg chg="del">
        <pc:chgData name="Xuesu Xiao" userId="2da2dc19-76a6-42ca-a03e-a5becae5e7dc" providerId="ADAL" clId="{B74F66C9-E5B3-EF46-B5D8-FD99D1E58699}" dt="2022-11-19T04:40:05.612" v="8" actId="2696"/>
        <pc:sldMkLst>
          <pc:docMk/>
          <pc:sldMk cId="1389276509" sldId="796"/>
        </pc:sldMkLst>
      </pc:sldChg>
      <pc:sldChg chg="del">
        <pc:chgData name="Xuesu Xiao" userId="2da2dc19-76a6-42ca-a03e-a5becae5e7dc" providerId="ADAL" clId="{B74F66C9-E5B3-EF46-B5D8-FD99D1E58699}" dt="2022-11-19T04:40:05.644" v="36" actId="2696"/>
        <pc:sldMkLst>
          <pc:docMk/>
          <pc:sldMk cId="2790699495" sldId="797"/>
        </pc:sldMkLst>
      </pc:sldChg>
      <pc:sldChg chg="del">
        <pc:chgData name="Xuesu Xiao" userId="2da2dc19-76a6-42ca-a03e-a5becae5e7dc" providerId="ADAL" clId="{B74F66C9-E5B3-EF46-B5D8-FD99D1E58699}" dt="2022-11-19T04:40:05.623" v="23" actId="2696"/>
        <pc:sldMkLst>
          <pc:docMk/>
          <pc:sldMk cId="3442949248" sldId="799"/>
        </pc:sldMkLst>
      </pc:sldChg>
      <pc:sldChg chg="del">
        <pc:chgData name="Xuesu Xiao" userId="2da2dc19-76a6-42ca-a03e-a5becae5e7dc" providerId="ADAL" clId="{B74F66C9-E5B3-EF46-B5D8-FD99D1E58699}" dt="2022-11-19T04:40:05.643" v="34" actId="2696"/>
        <pc:sldMkLst>
          <pc:docMk/>
          <pc:sldMk cId="46142356" sldId="800"/>
        </pc:sldMkLst>
      </pc:sldChg>
      <pc:sldChg chg="del">
        <pc:chgData name="Xuesu Xiao" userId="2da2dc19-76a6-42ca-a03e-a5becae5e7dc" providerId="ADAL" clId="{B74F66C9-E5B3-EF46-B5D8-FD99D1E58699}" dt="2022-11-19T04:40:05.606" v="1" actId="2696"/>
        <pc:sldMkLst>
          <pc:docMk/>
          <pc:sldMk cId="4184307591" sldId="801"/>
        </pc:sldMkLst>
      </pc:sldChg>
      <pc:sldChg chg="del">
        <pc:chgData name="Xuesu Xiao" userId="2da2dc19-76a6-42ca-a03e-a5becae5e7dc" providerId="ADAL" clId="{B74F66C9-E5B3-EF46-B5D8-FD99D1E58699}" dt="2022-11-19T04:40:05.626" v="25" actId="2696"/>
        <pc:sldMkLst>
          <pc:docMk/>
          <pc:sldMk cId="2510730691" sldId="803"/>
        </pc:sldMkLst>
      </pc:sldChg>
      <pc:sldChg chg="del">
        <pc:chgData name="Xuesu Xiao" userId="2da2dc19-76a6-42ca-a03e-a5becae5e7dc" providerId="ADAL" clId="{B74F66C9-E5B3-EF46-B5D8-FD99D1E58699}" dt="2022-11-19T04:40:05.617" v="15" actId="2696"/>
        <pc:sldMkLst>
          <pc:docMk/>
          <pc:sldMk cId="1774379676" sldId="804"/>
        </pc:sldMkLst>
      </pc:sldChg>
      <pc:sldChg chg="del">
        <pc:chgData name="Xuesu Xiao" userId="2da2dc19-76a6-42ca-a03e-a5becae5e7dc" providerId="ADAL" clId="{B74F66C9-E5B3-EF46-B5D8-FD99D1E58699}" dt="2022-11-19T04:40:05.615" v="11" actId="2696"/>
        <pc:sldMkLst>
          <pc:docMk/>
          <pc:sldMk cId="923464152" sldId="805"/>
        </pc:sldMkLst>
      </pc:sldChg>
      <pc:sldChg chg="del">
        <pc:chgData name="Xuesu Xiao" userId="2da2dc19-76a6-42ca-a03e-a5becae5e7dc" providerId="ADAL" clId="{B74F66C9-E5B3-EF46-B5D8-FD99D1E58699}" dt="2022-11-19T04:40:05.643" v="35" actId="2696"/>
        <pc:sldMkLst>
          <pc:docMk/>
          <pc:sldMk cId="729919654" sldId="806"/>
        </pc:sldMkLst>
      </pc:sldChg>
      <pc:sldChg chg="del">
        <pc:chgData name="Xuesu Xiao" userId="2da2dc19-76a6-42ca-a03e-a5becae5e7dc" providerId="ADAL" clId="{B74F66C9-E5B3-EF46-B5D8-FD99D1E58699}" dt="2022-11-19T04:40:05.619" v="17" actId="2696"/>
        <pc:sldMkLst>
          <pc:docMk/>
          <pc:sldMk cId="2220642976" sldId="807"/>
        </pc:sldMkLst>
      </pc:sldChg>
      <pc:sldChg chg="del">
        <pc:chgData name="Xuesu Xiao" userId="2da2dc19-76a6-42ca-a03e-a5becae5e7dc" providerId="ADAL" clId="{B74F66C9-E5B3-EF46-B5D8-FD99D1E58699}" dt="2022-11-19T04:40:05.621" v="20" actId="2696"/>
        <pc:sldMkLst>
          <pc:docMk/>
          <pc:sldMk cId="3956206846" sldId="808"/>
        </pc:sldMkLst>
      </pc:sldChg>
      <pc:sldChg chg="del">
        <pc:chgData name="Xuesu Xiao" userId="2da2dc19-76a6-42ca-a03e-a5becae5e7dc" providerId="ADAL" clId="{B74F66C9-E5B3-EF46-B5D8-FD99D1E58699}" dt="2022-11-19T04:40:05.663" v="38" actId="2696"/>
        <pc:sldMkLst>
          <pc:docMk/>
          <pc:sldMk cId="3513255148" sldId="809"/>
        </pc:sldMkLst>
      </pc:sldChg>
      <pc:sldChg chg="del">
        <pc:chgData name="Xuesu Xiao" userId="2da2dc19-76a6-42ca-a03e-a5becae5e7dc" providerId="ADAL" clId="{B74F66C9-E5B3-EF46-B5D8-FD99D1E58699}" dt="2022-11-19T04:40:05.641" v="31" actId="2696"/>
        <pc:sldMkLst>
          <pc:docMk/>
          <pc:sldMk cId="350808756" sldId="810"/>
        </pc:sldMkLst>
      </pc:sldChg>
      <pc:sldChg chg="del">
        <pc:chgData name="Xuesu Xiao" userId="2da2dc19-76a6-42ca-a03e-a5becae5e7dc" providerId="ADAL" clId="{B74F66C9-E5B3-EF46-B5D8-FD99D1E58699}" dt="2022-11-19T04:40:05.615" v="12" actId="2696"/>
        <pc:sldMkLst>
          <pc:docMk/>
          <pc:sldMk cId="4025122609" sldId="812"/>
        </pc:sldMkLst>
      </pc:sldChg>
      <pc:sldChg chg="del">
        <pc:chgData name="Xuesu Xiao" userId="2da2dc19-76a6-42ca-a03e-a5becae5e7dc" providerId="ADAL" clId="{B74F66C9-E5B3-EF46-B5D8-FD99D1E58699}" dt="2022-11-19T04:40:05.642" v="32" actId="2696"/>
        <pc:sldMkLst>
          <pc:docMk/>
          <pc:sldMk cId="3071074745" sldId="813"/>
        </pc:sldMkLst>
      </pc:sldChg>
      <pc:sldChg chg="del">
        <pc:chgData name="Xuesu Xiao" userId="2da2dc19-76a6-42ca-a03e-a5becae5e7dc" providerId="ADAL" clId="{B74F66C9-E5B3-EF46-B5D8-FD99D1E58699}" dt="2022-11-19T04:40:05.610" v="6" actId="2696"/>
        <pc:sldMkLst>
          <pc:docMk/>
          <pc:sldMk cId="1456289206" sldId="814"/>
        </pc:sldMkLst>
      </pc:sldChg>
      <pc:sldChg chg="del">
        <pc:chgData name="Xuesu Xiao" userId="2da2dc19-76a6-42ca-a03e-a5becae5e7dc" providerId="ADAL" clId="{B74F66C9-E5B3-EF46-B5D8-FD99D1E58699}" dt="2022-11-19T04:40:05.608" v="3" actId="2696"/>
        <pc:sldMkLst>
          <pc:docMk/>
          <pc:sldMk cId="1717217000" sldId="815"/>
        </pc:sldMkLst>
      </pc:sldChg>
      <pc:sldChg chg="del">
        <pc:chgData name="Xuesu Xiao" userId="2da2dc19-76a6-42ca-a03e-a5becae5e7dc" providerId="ADAL" clId="{B74F66C9-E5B3-EF46-B5D8-FD99D1E58699}" dt="2022-11-19T04:40:05.627" v="27" actId="2696"/>
        <pc:sldMkLst>
          <pc:docMk/>
          <pc:sldMk cId="1620073569" sldId="816"/>
        </pc:sldMkLst>
      </pc:sldChg>
      <pc:sldChg chg="del">
        <pc:chgData name="Xuesu Xiao" userId="2da2dc19-76a6-42ca-a03e-a5becae5e7dc" providerId="ADAL" clId="{B74F66C9-E5B3-EF46-B5D8-FD99D1E58699}" dt="2022-11-19T04:40:05.665" v="39" actId="2696"/>
        <pc:sldMkLst>
          <pc:docMk/>
          <pc:sldMk cId="1306695044" sldId="817"/>
        </pc:sldMkLst>
      </pc:sldChg>
      <pc:sldChg chg="del">
        <pc:chgData name="Xuesu Xiao" userId="2da2dc19-76a6-42ca-a03e-a5becae5e7dc" providerId="ADAL" clId="{B74F66C9-E5B3-EF46-B5D8-FD99D1E58699}" dt="2022-11-19T04:40:05.625" v="24" actId="2696"/>
        <pc:sldMkLst>
          <pc:docMk/>
          <pc:sldMk cId="197772761" sldId="821"/>
        </pc:sldMkLst>
      </pc:sldChg>
      <pc:sldChg chg="del">
        <pc:chgData name="Xuesu Xiao" userId="2da2dc19-76a6-42ca-a03e-a5becae5e7dc" providerId="ADAL" clId="{B74F66C9-E5B3-EF46-B5D8-FD99D1E58699}" dt="2022-11-19T04:40:05.613" v="9" actId="2696"/>
        <pc:sldMkLst>
          <pc:docMk/>
          <pc:sldMk cId="4062368074" sldId="822"/>
        </pc:sldMkLst>
      </pc:sldChg>
      <pc:sldChg chg="del">
        <pc:chgData name="Xuesu Xiao" userId="2da2dc19-76a6-42ca-a03e-a5becae5e7dc" providerId="ADAL" clId="{B74F66C9-E5B3-EF46-B5D8-FD99D1E58699}" dt="2022-11-19T04:40:05.616" v="13" actId="2696"/>
        <pc:sldMkLst>
          <pc:docMk/>
          <pc:sldMk cId="914407901" sldId="823"/>
        </pc:sldMkLst>
      </pc:sldChg>
      <pc:sldChg chg="del">
        <pc:chgData name="Xuesu Xiao" userId="2da2dc19-76a6-42ca-a03e-a5becae5e7dc" providerId="ADAL" clId="{B74F66C9-E5B3-EF46-B5D8-FD99D1E58699}" dt="2022-11-19T04:40:05.614" v="10" actId="2696"/>
        <pc:sldMkLst>
          <pc:docMk/>
          <pc:sldMk cId="2934550190" sldId="824"/>
        </pc:sldMkLst>
      </pc:sldChg>
      <pc:sldChg chg="del">
        <pc:chgData name="Xuesu Xiao" userId="2da2dc19-76a6-42ca-a03e-a5becae5e7dc" providerId="ADAL" clId="{B74F66C9-E5B3-EF46-B5D8-FD99D1E58699}" dt="2022-11-19T04:40:05.620" v="19" actId="2696"/>
        <pc:sldMkLst>
          <pc:docMk/>
          <pc:sldMk cId="3025667706" sldId="825"/>
        </pc:sldMkLst>
      </pc:sldChg>
      <pc:sldChg chg="del">
        <pc:chgData name="Xuesu Xiao" userId="2da2dc19-76a6-42ca-a03e-a5becae5e7dc" providerId="ADAL" clId="{B74F66C9-E5B3-EF46-B5D8-FD99D1E58699}" dt="2022-11-19T04:40:05.621" v="21" actId="2696"/>
        <pc:sldMkLst>
          <pc:docMk/>
          <pc:sldMk cId="3331113610" sldId="826"/>
        </pc:sldMkLst>
      </pc:sldChg>
      <pc:sldChg chg="del">
        <pc:chgData name="Xuesu Xiao" userId="2da2dc19-76a6-42ca-a03e-a5becae5e7dc" providerId="ADAL" clId="{B74F66C9-E5B3-EF46-B5D8-FD99D1E58699}" dt="2022-11-19T04:40:05.609" v="5" actId="2696"/>
        <pc:sldMkLst>
          <pc:docMk/>
          <pc:sldMk cId="469707630" sldId="828"/>
        </pc:sldMkLst>
      </pc:sldChg>
      <pc:sldChg chg="del">
        <pc:chgData name="Xuesu Xiao" userId="2da2dc19-76a6-42ca-a03e-a5becae5e7dc" providerId="ADAL" clId="{B74F66C9-E5B3-EF46-B5D8-FD99D1E58699}" dt="2022-11-19T04:40:05.630" v="29" actId="2696"/>
        <pc:sldMkLst>
          <pc:docMk/>
          <pc:sldMk cId="430795446" sldId="829"/>
        </pc:sldMkLst>
      </pc:sldChg>
      <pc:sldChg chg="del">
        <pc:chgData name="Xuesu Xiao" userId="2da2dc19-76a6-42ca-a03e-a5becae5e7dc" providerId="ADAL" clId="{B74F66C9-E5B3-EF46-B5D8-FD99D1E58699}" dt="2022-11-19T04:40:05.617" v="14" actId="2696"/>
        <pc:sldMkLst>
          <pc:docMk/>
          <pc:sldMk cId="675939136" sldId="831"/>
        </pc:sldMkLst>
      </pc:sldChg>
      <pc:sldChg chg="del">
        <pc:chgData name="Xuesu Xiao" userId="2da2dc19-76a6-42ca-a03e-a5becae5e7dc" providerId="ADAL" clId="{B74F66C9-E5B3-EF46-B5D8-FD99D1E58699}" dt="2022-11-19T04:40:05.622" v="22" actId="2696"/>
        <pc:sldMkLst>
          <pc:docMk/>
          <pc:sldMk cId="3443827062" sldId="833"/>
        </pc:sldMkLst>
      </pc:sldChg>
      <pc:sldChg chg="del">
        <pc:chgData name="Xuesu Xiao" userId="2da2dc19-76a6-42ca-a03e-a5becae5e7dc" providerId="ADAL" clId="{B74F66C9-E5B3-EF46-B5D8-FD99D1E58699}" dt="2022-11-19T04:40:05.667" v="40" actId="2696"/>
        <pc:sldMkLst>
          <pc:docMk/>
          <pc:sldMk cId="710812285" sldId="834"/>
        </pc:sldMkLst>
      </pc:sldChg>
      <pc:sldChg chg="del">
        <pc:chgData name="Xuesu Xiao" userId="2da2dc19-76a6-42ca-a03e-a5becae5e7dc" providerId="ADAL" clId="{B74F66C9-E5B3-EF46-B5D8-FD99D1E58699}" dt="2022-11-19T04:40:05.642" v="33" actId="2696"/>
        <pc:sldMkLst>
          <pc:docMk/>
          <pc:sldMk cId="869286046" sldId="836"/>
        </pc:sldMkLst>
      </pc:sldChg>
      <pc:sldChg chg="del">
        <pc:chgData name="Xuesu Xiao" userId="2da2dc19-76a6-42ca-a03e-a5becae5e7dc" providerId="ADAL" clId="{B74F66C9-E5B3-EF46-B5D8-FD99D1E58699}" dt="2022-11-19T04:40:05.626" v="26" actId="2696"/>
        <pc:sldMkLst>
          <pc:docMk/>
          <pc:sldMk cId="3001829125" sldId="837"/>
        </pc:sldMkLst>
      </pc:sldChg>
    </pc:docChg>
  </pc:docChgLst>
  <pc:docChgLst>
    <pc:chgData name="Xuesu Xiao" userId="2da2dc19-76a6-42ca-a03e-a5becae5e7dc" providerId="ADAL" clId="{6B69741E-832E-1C48-A360-D788DBC74EE7}"/>
    <pc:docChg chg="undo redo custSel addSld delSld modSld">
      <pc:chgData name="Xuesu Xiao" userId="2da2dc19-76a6-42ca-a03e-a5becae5e7dc" providerId="ADAL" clId="{6B69741E-832E-1C48-A360-D788DBC74EE7}" dt="2023-02-08T23:21:58.052" v="294" actId="2696"/>
      <pc:docMkLst>
        <pc:docMk/>
      </pc:docMkLst>
      <pc:sldChg chg="addSp delSp modSp mod">
        <pc:chgData name="Xuesu Xiao" userId="2da2dc19-76a6-42ca-a03e-a5becae5e7dc" providerId="ADAL" clId="{6B69741E-832E-1C48-A360-D788DBC74EE7}" dt="2022-11-21T04:19:31.560" v="37"/>
        <pc:sldMkLst>
          <pc:docMk/>
          <pc:sldMk cId="2969206148" sldId="256"/>
        </pc:sldMkLst>
        <pc:spChg chg="mod">
          <ac:chgData name="Xuesu Xiao" userId="2da2dc19-76a6-42ca-a03e-a5becae5e7dc" providerId="ADAL" clId="{6B69741E-832E-1C48-A360-D788DBC74EE7}" dt="2022-11-20T19:33:05.488" v="2" actId="20577"/>
          <ac:spMkLst>
            <pc:docMk/>
            <pc:sldMk cId="2969206148" sldId="256"/>
            <ac:spMk id="2" creationId="{A600D3CE-C200-DF17-E8F3-428208355F41}"/>
          </ac:spMkLst>
        </pc:spChg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2969206148" sldId="256"/>
            <ac:spMk id="4" creationId="{5A189ED2-0E73-0E27-AD35-55DA9E87E564}"/>
          </ac:spMkLst>
        </pc:spChg>
      </pc:sldChg>
      <pc:sldChg chg="del">
        <pc:chgData name="Xuesu Xiao" userId="2da2dc19-76a6-42ca-a03e-a5becae5e7dc" providerId="ADAL" clId="{6B69741E-832E-1C48-A360-D788DBC74EE7}" dt="2022-11-20T19:33:41.310" v="31" actId="2696"/>
        <pc:sldMkLst>
          <pc:docMk/>
          <pc:sldMk cId="988755413" sldId="394"/>
        </pc:sldMkLst>
      </pc:sldChg>
      <pc:sldChg chg="del">
        <pc:chgData name="Xuesu Xiao" userId="2da2dc19-76a6-42ca-a03e-a5becae5e7dc" providerId="ADAL" clId="{6B69741E-832E-1C48-A360-D788DBC74EE7}" dt="2022-11-20T19:33:41.284" v="12" actId="2696"/>
        <pc:sldMkLst>
          <pc:docMk/>
          <pc:sldMk cId="1560180526" sldId="395"/>
        </pc:sldMkLst>
      </pc:sldChg>
      <pc:sldChg chg="del">
        <pc:chgData name="Xuesu Xiao" userId="2da2dc19-76a6-42ca-a03e-a5becae5e7dc" providerId="ADAL" clId="{6B69741E-832E-1C48-A360-D788DBC74EE7}" dt="2022-11-20T19:33:41.298" v="21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6B69741E-832E-1C48-A360-D788DBC74EE7}" dt="2022-11-20T19:33:41.303" v="25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6B69741E-832E-1C48-A360-D788DBC74EE7}" dt="2022-11-20T19:33:41.309" v="30" actId="2696"/>
        <pc:sldMkLst>
          <pc:docMk/>
          <pc:sldMk cId="4071763711" sldId="459"/>
        </pc:sldMkLst>
      </pc:sldChg>
      <pc:sldChg chg="del">
        <pc:chgData name="Xuesu Xiao" userId="2da2dc19-76a6-42ca-a03e-a5becae5e7dc" providerId="ADAL" clId="{6B69741E-832E-1C48-A360-D788DBC74EE7}" dt="2022-11-20T19:33:41.308" v="29" actId="2696"/>
        <pc:sldMkLst>
          <pc:docMk/>
          <pc:sldMk cId="1355934097" sldId="461"/>
        </pc:sldMkLst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1797078552" sldId="463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1797078552" sldId="463"/>
            <ac:spMk id="4" creationId="{8D4D16B4-FC4D-6121-666C-40E38B59AA40}"/>
          </ac:spMkLst>
        </pc:spChg>
      </pc:sldChg>
      <pc:sldChg chg="del">
        <pc:chgData name="Xuesu Xiao" userId="2da2dc19-76a6-42ca-a03e-a5becae5e7dc" providerId="ADAL" clId="{6B69741E-832E-1C48-A360-D788DBC74EE7}" dt="2022-11-20T19:33:41.289" v="15" actId="2696"/>
        <pc:sldMkLst>
          <pc:docMk/>
          <pc:sldMk cId="2794015516" sldId="464"/>
        </pc:sldMkLst>
      </pc:sldChg>
      <pc:sldChg chg="del">
        <pc:chgData name="Xuesu Xiao" userId="2da2dc19-76a6-42ca-a03e-a5becae5e7dc" providerId="ADAL" clId="{6B69741E-832E-1C48-A360-D788DBC74EE7}" dt="2022-11-20T19:33:41.277" v="7" actId="2696"/>
        <pc:sldMkLst>
          <pc:docMk/>
          <pc:sldMk cId="647654334" sldId="465"/>
        </pc:sldMkLst>
      </pc:sldChg>
      <pc:sldChg chg="del">
        <pc:chgData name="Xuesu Xiao" userId="2da2dc19-76a6-42ca-a03e-a5becae5e7dc" providerId="ADAL" clId="{6B69741E-832E-1C48-A360-D788DBC74EE7}" dt="2022-11-20T19:33:41.295" v="19" actId="2696"/>
        <pc:sldMkLst>
          <pc:docMk/>
          <pc:sldMk cId="112665678" sldId="466"/>
        </pc:sldMkLst>
      </pc:sldChg>
      <pc:sldChg chg="del">
        <pc:chgData name="Xuesu Xiao" userId="2da2dc19-76a6-42ca-a03e-a5becae5e7dc" providerId="ADAL" clId="{6B69741E-832E-1C48-A360-D788DBC74EE7}" dt="2022-11-20T19:33:41.306" v="28" actId="2696"/>
        <pc:sldMkLst>
          <pc:docMk/>
          <pc:sldMk cId="3396521039" sldId="467"/>
        </pc:sldMkLst>
      </pc:sldChg>
      <pc:sldChg chg="del">
        <pc:chgData name="Xuesu Xiao" userId="2da2dc19-76a6-42ca-a03e-a5becae5e7dc" providerId="ADAL" clId="{6B69741E-832E-1C48-A360-D788DBC74EE7}" dt="2022-11-20T19:33:41.288" v="14" actId="2696"/>
        <pc:sldMkLst>
          <pc:docMk/>
          <pc:sldMk cId="3059173850" sldId="468"/>
        </pc:sldMkLst>
      </pc:sldChg>
      <pc:sldChg chg="del">
        <pc:chgData name="Xuesu Xiao" userId="2da2dc19-76a6-42ca-a03e-a5becae5e7dc" providerId="ADAL" clId="{6B69741E-832E-1C48-A360-D788DBC74EE7}" dt="2022-11-20T19:33:41.286" v="13" actId="2696"/>
        <pc:sldMkLst>
          <pc:docMk/>
          <pc:sldMk cId="1536123393" sldId="470"/>
        </pc:sldMkLst>
      </pc:sldChg>
      <pc:sldChg chg="del">
        <pc:chgData name="Xuesu Xiao" userId="2da2dc19-76a6-42ca-a03e-a5becae5e7dc" providerId="ADAL" clId="{6B69741E-832E-1C48-A360-D788DBC74EE7}" dt="2022-11-20T19:33:41.314" v="35" actId="2696"/>
        <pc:sldMkLst>
          <pc:docMk/>
          <pc:sldMk cId="4005189508" sldId="471"/>
        </pc:sldMkLst>
      </pc:sldChg>
      <pc:sldChg chg="del">
        <pc:chgData name="Xuesu Xiao" userId="2da2dc19-76a6-42ca-a03e-a5becae5e7dc" providerId="ADAL" clId="{6B69741E-832E-1C48-A360-D788DBC74EE7}" dt="2022-11-20T19:33:41.275" v="6" actId="2696"/>
        <pc:sldMkLst>
          <pc:docMk/>
          <pc:sldMk cId="28666100" sldId="472"/>
        </pc:sldMkLst>
      </pc:sldChg>
      <pc:sldChg chg="del">
        <pc:chgData name="Xuesu Xiao" userId="2da2dc19-76a6-42ca-a03e-a5becae5e7dc" providerId="ADAL" clId="{6B69741E-832E-1C48-A360-D788DBC74EE7}" dt="2022-11-20T19:33:41.272" v="5" actId="2696"/>
        <pc:sldMkLst>
          <pc:docMk/>
          <pc:sldMk cId="2903724806" sldId="473"/>
        </pc:sldMkLst>
      </pc:sldChg>
      <pc:sldChg chg="del">
        <pc:chgData name="Xuesu Xiao" userId="2da2dc19-76a6-42ca-a03e-a5becae5e7dc" providerId="ADAL" clId="{6B69741E-832E-1C48-A360-D788DBC74EE7}" dt="2022-11-20T19:33:41.305" v="27" actId="2696"/>
        <pc:sldMkLst>
          <pc:docMk/>
          <pc:sldMk cId="628996206" sldId="474"/>
        </pc:sldMkLst>
      </pc:sldChg>
      <pc:sldChg chg="del">
        <pc:chgData name="Xuesu Xiao" userId="2da2dc19-76a6-42ca-a03e-a5becae5e7dc" providerId="ADAL" clId="{6B69741E-832E-1C48-A360-D788DBC74EE7}" dt="2022-11-20T19:33:41.311" v="32" actId="2696"/>
        <pc:sldMkLst>
          <pc:docMk/>
          <pc:sldMk cId="4115758268" sldId="476"/>
        </pc:sldMkLst>
      </pc:sldChg>
      <pc:sldChg chg="del">
        <pc:chgData name="Xuesu Xiao" userId="2da2dc19-76a6-42ca-a03e-a5becae5e7dc" providerId="ADAL" clId="{6B69741E-832E-1C48-A360-D788DBC74EE7}" dt="2022-11-20T19:33:41.278" v="8" actId="2696"/>
        <pc:sldMkLst>
          <pc:docMk/>
          <pc:sldMk cId="3489923300" sldId="477"/>
        </pc:sldMkLst>
      </pc:sldChg>
      <pc:sldChg chg="del">
        <pc:chgData name="Xuesu Xiao" userId="2da2dc19-76a6-42ca-a03e-a5becae5e7dc" providerId="ADAL" clId="{6B69741E-832E-1C48-A360-D788DBC74EE7}" dt="2022-11-20T19:33:41.313" v="34" actId="2696"/>
        <pc:sldMkLst>
          <pc:docMk/>
          <pc:sldMk cId="3324501855" sldId="478"/>
        </pc:sldMkLst>
      </pc:sldChg>
      <pc:sldChg chg="addSp delSp modSp mod">
        <pc:chgData name="Xuesu Xiao" userId="2da2dc19-76a6-42ca-a03e-a5becae5e7dc" providerId="ADAL" clId="{6B69741E-832E-1C48-A360-D788DBC74EE7}" dt="2023-02-05T08:01:11.868" v="60" actId="20577"/>
        <pc:sldMkLst>
          <pc:docMk/>
          <pc:sldMk cId="139395654" sldId="480"/>
        </pc:sldMkLst>
        <pc:spChg chg="mod">
          <ac:chgData name="Xuesu Xiao" userId="2da2dc19-76a6-42ca-a03e-a5becae5e7dc" providerId="ADAL" clId="{6B69741E-832E-1C48-A360-D788DBC74EE7}" dt="2023-02-05T08:01:11.868" v="60" actId="20577"/>
          <ac:spMkLst>
            <pc:docMk/>
            <pc:sldMk cId="139395654" sldId="480"/>
            <ac:spMk id="3" creationId="{9A80D242-12B4-154C-9F02-50F086AE4BEC}"/>
          </ac:spMkLst>
        </pc:spChg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139395654" sldId="480"/>
            <ac:spMk id="4" creationId="{4B766F77-E8F6-A35D-385B-77C7AEA23833}"/>
          </ac:spMkLst>
        </pc:spChg>
      </pc:sldChg>
      <pc:sldChg chg="del">
        <pc:chgData name="Xuesu Xiao" userId="2da2dc19-76a6-42ca-a03e-a5becae5e7dc" providerId="ADAL" clId="{6B69741E-832E-1C48-A360-D788DBC74EE7}" dt="2022-11-20T19:33:41.293" v="18" actId="2696"/>
        <pc:sldMkLst>
          <pc:docMk/>
          <pc:sldMk cId="4258671434" sldId="481"/>
        </pc:sldMkLst>
      </pc:sldChg>
      <pc:sldChg chg="del">
        <pc:chgData name="Xuesu Xiao" userId="2da2dc19-76a6-42ca-a03e-a5becae5e7dc" providerId="ADAL" clId="{6B69741E-832E-1C48-A360-D788DBC74EE7}" dt="2022-11-20T19:33:41.312" v="33" actId="2696"/>
        <pc:sldMkLst>
          <pc:docMk/>
          <pc:sldMk cId="2928016714" sldId="482"/>
        </pc:sldMkLst>
      </pc:sldChg>
      <pc:sldChg chg="del">
        <pc:chgData name="Xuesu Xiao" userId="2da2dc19-76a6-42ca-a03e-a5becae5e7dc" providerId="ADAL" clId="{6B69741E-832E-1C48-A360-D788DBC74EE7}" dt="2022-11-20T19:33:41.300" v="23" actId="2696"/>
        <pc:sldMkLst>
          <pc:docMk/>
          <pc:sldMk cId="3310608038" sldId="488"/>
        </pc:sldMkLst>
      </pc:sldChg>
      <pc:sldChg chg="del">
        <pc:chgData name="Xuesu Xiao" userId="2da2dc19-76a6-42ca-a03e-a5becae5e7dc" providerId="ADAL" clId="{6B69741E-832E-1C48-A360-D788DBC74EE7}" dt="2022-11-20T19:33:41.291" v="16" actId="2696"/>
        <pc:sldMkLst>
          <pc:docMk/>
          <pc:sldMk cId="4198181289" sldId="489"/>
        </pc:sldMkLst>
      </pc:sldChg>
      <pc:sldChg chg="del">
        <pc:chgData name="Xuesu Xiao" userId="2da2dc19-76a6-42ca-a03e-a5becae5e7dc" providerId="ADAL" clId="{6B69741E-832E-1C48-A360-D788DBC74EE7}" dt="2022-11-20T19:33:41.283" v="11" actId="2696"/>
        <pc:sldMkLst>
          <pc:docMk/>
          <pc:sldMk cId="656616517" sldId="490"/>
        </pc:sldMkLst>
      </pc:sldChg>
      <pc:sldChg chg="del">
        <pc:chgData name="Xuesu Xiao" userId="2da2dc19-76a6-42ca-a03e-a5becae5e7dc" providerId="ADAL" clId="{6B69741E-832E-1C48-A360-D788DBC74EE7}" dt="2022-11-20T19:33:41.299" v="22" actId="2696"/>
        <pc:sldMkLst>
          <pc:docMk/>
          <pc:sldMk cId="1428632584" sldId="491"/>
        </pc:sldMkLst>
      </pc:sldChg>
      <pc:sldChg chg="del">
        <pc:chgData name="Xuesu Xiao" userId="2da2dc19-76a6-42ca-a03e-a5becae5e7dc" providerId="ADAL" clId="{6B69741E-832E-1C48-A360-D788DBC74EE7}" dt="2022-11-20T19:33:41.280" v="9" actId="2696"/>
        <pc:sldMkLst>
          <pc:docMk/>
          <pc:sldMk cId="3529416636" sldId="496"/>
        </pc:sldMkLst>
      </pc:sldChg>
      <pc:sldChg chg="del">
        <pc:chgData name="Xuesu Xiao" userId="2da2dc19-76a6-42ca-a03e-a5becae5e7dc" providerId="ADAL" clId="{6B69741E-832E-1C48-A360-D788DBC74EE7}" dt="2022-11-20T19:33:41.304" v="26" actId="2696"/>
        <pc:sldMkLst>
          <pc:docMk/>
          <pc:sldMk cId="2679248719" sldId="497"/>
        </pc:sldMkLst>
      </pc:sldChg>
      <pc:sldChg chg="del">
        <pc:chgData name="Xuesu Xiao" userId="2da2dc19-76a6-42ca-a03e-a5becae5e7dc" providerId="ADAL" clId="{6B69741E-832E-1C48-A360-D788DBC74EE7}" dt="2022-11-20T19:33:41.296" v="20" actId="2696"/>
        <pc:sldMkLst>
          <pc:docMk/>
          <pc:sldMk cId="1619102624" sldId="498"/>
        </pc:sldMkLst>
      </pc:sldChg>
      <pc:sldChg chg="addSp delSp modSp mod">
        <pc:chgData name="Xuesu Xiao" userId="2da2dc19-76a6-42ca-a03e-a5becae5e7dc" providerId="ADAL" clId="{6B69741E-832E-1C48-A360-D788DBC74EE7}" dt="2023-02-05T08:44:10.947" v="212"/>
        <pc:sldMkLst>
          <pc:docMk/>
          <pc:sldMk cId="653161323" sldId="499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653161323" sldId="499"/>
            <ac:spMk id="3" creationId="{413B6C1D-ACDB-B53E-795F-96AEB793D7F6}"/>
          </ac:spMkLst>
        </pc:spChg>
        <pc:spChg chg="mod">
          <ac:chgData name="Xuesu Xiao" userId="2da2dc19-76a6-42ca-a03e-a5becae5e7dc" providerId="ADAL" clId="{6B69741E-832E-1C48-A360-D788DBC74EE7}" dt="2023-02-05T08:44:10.947" v="212"/>
          <ac:spMkLst>
            <pc:docMk/>
            <pc:sldMk cId="653161323" sldId="499"/>
            <ac:spMk id="9" creationId="{8361C126-AB5F-8337-8BD7-6D295256ED8B}"/>
          </ac:spMkLst>
        </pc:spChg>
      </pc:sldChg>
      <pc:sldChg chg="addSp delSp modSp mod">
        <pc:chgData name="Xuesu Xiao" userId="2da2dc19-76a6-42ca-a03e-a5becae5e7dc" providerId="ADAL" clId="{6B69741E-832E-1C48-A360-D788DBC74EE7}" dt="2023-02-05T08:03:26.636" v="92"/>
        <pc:sldMkLst>
          <pc:docMk/>
          <pc:sldMk cId="4127809316" sldId="500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4127809316" sldId="500"/>
            <ac:spMk id="3" creationId="{9727906C-EE1D-9F63-C830-4EE770CD2550}"/>
          </ac:spMkLst>
        </pc:spChg>
        <pc:spChg chg="add mod">
          <ac:chgData name="Xuesu Xiao" userId="2da2dc19-76a6-42ca-a03e-a5becae5e7dc" providerId="ADAL" clId="{6B69741E-832E-1C48-A360-D788DBC74EE7}" dt="2023-02-05T08:03:26.636" v="92"/>
          <ac:spMkLst>
            <pc:docMk/>
            <pc:sldMk cId="4127809316" sldId="500"/>
            <ac:spMk id="4" creationId="{0C86F807-F8C7-B7B8-3E52-6309B73AEC14}"/>
          </ac:spMkLst>
        </pc:spChg>
        <pc:picChg chg="del">
          <ac:chgData name="Xuesu Xiao" userId="2da2dc19-76a6-42ca-a03e-a5becae5e7dc" providerId="ADAL" clId="{6B69741E-832E-1C48-A360-D788DBC74EE7}" dt="2023-02-05T08:02:51.284" v="62" actId="478"/>
          <ac:picMkLst>
            <pc:docMk/>
            <pc:sldMk cId="4127809316" sldId="500"/>
            <ac:picMk id="8" creationId="{5A79514B-782C-A57E-E702-92F15FDF8764}"/>
          </ac:picMkLst>
        </pc:picChg>
      </pc:sldChg>
      <pc:sldChg chg="addSp delSp modSp mod">
        <pc:chgData name="Xuesu Xiao" userId="2da2dc19-76a6-42ca-a03e-a5becae5e7dc" providerId="ADAL" clId="{6B69741E-832E-1C48-A360-D788DBC74EE7}" dt="2023-02-05T08:04:49.418" v="114" actId="20577"/>
        <pc:sldMkLst>
          <pc:docMk/>
          <pc:sldMk cId="26690597" sldId="501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26690597" sldId="501"/>
            <ac:spMk id="3" creationId="{0D21398B-1293-8DF8-78FB-1704BE1E4748}"/>
          </ac:spMkLst>
        </pc:spChg>
        <pc:spChg chg="mod">
          <ac:chgData name="Xuesu Xiao" userId="2da2dc19-76a6-42ca-a03e-a5becae5e7dc" providerId="ADAL" clId="{6B69741E-832E-1C48-A360-D788DBC74EE7}" dt="2023-02-05T08:04:49.418" v="114" actId="20577"/>
          <ac:spMkLst>
            <pc:docMk/>
            <pc:sldMk cId="26690597" sldId="501"/>
            <ac:spMk id="7" creationId="{990ABC19-C60E-8FCC-CA36-EBB06DBB6698}"/>
          </ac:spMkLst>
        </pc:spChg>
      </pc:sldChg>
      <pc:sldChg chg="addSp delSp modSp mod">
        <pc:chgData name="Xuesu Xiao" userId="2da2dc19-76a6-42ca-a03e-a5becae5e7dc" providerId="ADAL" clId="{6B69741E-832E-1C48-A360-D788DBC74EE7}" dt="2023-02-05T08:05:11.308" v="121" actId="20577"/>
        <pc:sldMkLst>
          <pc:docMk/>
          <pc:sldMk cId="3721239332" sldId="502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721239332" sldId="502"/>
            <ac:spMk id="4" creationId="{95D72D7C-896D-8A72-7744-2E952349783F}"/>
          </ac:spMkLst>
        </pc:spChg>
        <pc:spChg chg="mod">
          <ac:chgData name="Xuesu Xiao" userId="2da2dc19-76a6-42ca-a03e-a5becae5e7dc" providerId="ADAL" clId="{6B69741E-832E-1C48-A360-D788DBC74EE7}" dt="2023-02-05T08:05:11.308" v="121" actId="20577"/>
          <ac:spMkLst>
            <pc:docMk/>
            <pc:sldMk cId="3721239332" sldId="502"/>
            <ac:spMk id="7" creationId="{990ABC19-C60E-8FCC-CA36-EBB06DBB6698}"/>
          </ac:spMkLst>
        </pc:spChg>
      </pc:sldChg>
      <pc:sldChg chg="addSp delSp modSp mod">
        <pc:chgData name="Xuesu Xiao" userId="2da2dc19-76a6-42ca-a03e-a5becae5e7dc" providerId="ADAL" clId="{6B69741E-832E-1C48-A360-D788DBC74EE7}" dt="2023-02-05T08:05:17.214" v="126" actId="20577"/>
        <pc:sldMkLst>
          <pc:docMk/>
          <pc:sldMk cId="1204264808" sldId="503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1204264808" sldId="503"/>
            <ac:spMk id="3" creationId="{34B7BE93-B84E-4747-E86D-42A6B87D9527}"/>
          </ac:spMkLst>
        </pc:spChg>
        <pc:spChg chg="mod">
          <ac:chgData name="Xuesu Xiao" userId="2da2dc19-76a6-42ca-a03e-a5becae5e7dc" providerId="ADAL" clId="{6B69741E-832E-1C48-A360-D788DBC74EE7}" dt="2023-02-05T08:05:17.214" v="126" actId="20577"/>
          <ac:spMkLst>
            <pc:docMk/>
            <pc:sldMk cId="1204264808" sldId="503"/>
            <ac:spMk id="7" creationId="{990ABC19-C60E-8FCC-CA36-EBB06DBB6698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132227845" sldId="504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132227845" sldId="504"/>
            <ac:spMk id="4" creationId="{3BE3185B-4BEA-0C7B-621C-29E1DA0BE8C2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3419903596" sldId="505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419903596" sldId="505"/>
            <ac:spMk id="3" creationId="{60B60AD5-B18E-92BE-6226-1E64B1E5F4CA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643898032" sldId="506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643898032" sldId="506"/>
            <ac:spMk id="3" creationId="{FE41D0C2-C8C4-6B19-4C21-FBFCB507CCBB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25167481" sldId="507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25167481" sldId="507"/>
            <ac:spMk id="3" creationId="{786873B7-A7CC-4378-8300-DA39CDEFB653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1030911792" sldId="508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1030911792" sldId="508"/>
            <ac:spMk id="4" creationId="{983E53FB-8361-AE69-7921-C1EC32DC9EEB}"/>
          </ac:spMkLst>
        </pc:spChg>
      </pc:sldChg>
      <pc:sldChg chg="del">
        <pc:chgData name="Xuesu Xiao" userId="2da2dc19-76a6-42ca-a03e-a5becae5e7dc" providerId="ADAL" clId="{6B69741E-832E-1C48-A360-D788DBC74EE7}" dt="2022-11-20T19:33:41.265" v="3" actId="2696"/>
        <pc:sldMkLst>
          <pc:docMk/>
          <pc:sldMk cId="439518349" sldId="510"/>
        </pc:sldMkLst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1704286767" sldId="511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1704286767" sldId="511"/>
            <ac:spMk id="3" creationId="{777E28F8-7A10-19C5-1340-C3ADDF294B72}"/>
          </ac:spMkLst>
        </pc:spChg>
      </pc:sldChg>
      <pc:sldChg chg="addSp delSp modSp mod">
        <pc:chgData name="Xuesu Xiao" userId="2da2dc19-76a6-42ca-a03e-a5becae5e7dc" providerId="ADAL" clId="{6B69741E-832E-1C48-A360-D788DBC74EE7}" dt="2023-02-05T08:17:09.837" v="157" actId="1076"/>
        <pc:sldMkLst>
          <pc:docMk/>
          <pc:sldMk cId="648508694" sldId="515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648508694" sldId="515"/>
            <ac:spMk id="3" creationId="{6F914833-95EE-159E-B660-76DEA41CC062}"/>
          </ac:spMkLst>
        </pc:spChg>
        <pc:spChg chg="add del mod">
          <ac:chgData name="Xuesu Xiao" userId="2da2dc19-76a6-42ca-a03e-a5becae5e7dc" providerId="ADAL" clId="{6B69741E-832E-1C48-A360-D788DBC74EE7}" dt="2023-02-05T08:17:00.779" v="156" actId="478"/>
          <ac:spMkLst>
            <pc:docMk/>
            <pc:sldMk cId="648508694" sldId="515"/>
            <ac:spMk id="7" creationId="{5E1C0E9E-EB75-4AB7-2D34-8D2D455F36A0}"/>
          </ac:spMkLst>
        </pc:spChg>
        <pc:spChg chg="del mod">
          <ac:chgData name="Xuesu Xiao" userId="2da2dc19-76a6-42ca-a03e-a5becae5e7dc" providerId="ADAL" clId="{6B69741E-832E-1C48-A360-D788DBC74EE7}" dt="2023-02-05T08:16:58.376" v="155" actId="478"/>
          <ac:spMkLst>
            <pc:docMk/>
            <pc:sldMk cId="648508694" sldId="515"/>
            <ac:spMk id="9" creationId="{BB4F287E-FD9D-734E-205F-CCA2C32001E8}"/>
          </ac:spMkLst>
        </pc:spChg>
        <pc:picChg chg="add del mod">
          <ac:chgData name="Xuesu Xiao" userId="2da2dc19-76a6-42ca-a03e-a5becae5e7dc" providerId="ADAL" clId="{6B69741E-832E-1C48-A360-D788DBC74EE7}" dt="2023-02-05T08:15:22.037" v="148"/>
          <ac:picMkLst>
            <pc:docMk/>
            <pc:sldMk cId="648508694" sldId="515"/>
            <ac:picMk id="3" creationId="{32A6D9FA-0FB0-EBDB-EAFC-C0204CA3E162}"/>
          </ac:picMkLst>
        </pc:picChg>
        <pc:picChg chg="mod">
          <ac:chgData name="Xuesu Xiao" userId="2da2dc19-76a6-42ca-a03e-a5becae5e7dc" providerId="ADAL" clId="{6B69741E-832E-1C48-A360-D788DBC74EE7}" dt="2023-02-05T08:17:09.837" v="157" actId="1076"/>
          <ac:picMkLst>
            <pc:docMk/>
            <pc:sldMk cId="648508694" sldId="515"/>
            <ac:picMk id="10" creationId="{9DFF6671-A6AD-F249-10E2-125F37F9468F}"/>
          </ac:picMkLst>
        </pc:picChg>
      </pc:sldChg>
      <pc:sldChg chg="addSp delSp modSp">
        <pc:chgData name="Xuesu Xiao" userId="2da2dc19-76a6-42ca-a03e-a5becae5e7dc" providerId="ADAL" clId="{6B69741E-832E-1C48-A360-D788DBC74EE7}" dt="2023-02-05T08:14:02.794" v="141" actId="1035"/>
        <pc:sldMkLst>
          <pc:docMk/>
          <pc:sldMk cId="3223629307" sldId="516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223629307" sldId="516"/>
            <ac:spMk id="4" creationId="{9DA58B67-7719-2F43-7941-E299B8ABFFB6}"/>
          </ac:spMkLst>
        </pc:spChg>
        <pc:picChg chg="add mod">
          <ac:chgData name="Xuesu Xiao" userId="2da2dc19-76a6-42ca-a03e-a5becae5e7dc" providerId="ADAL" clId="{6B69741E-832E-1C48-A360-D788DBC74EE7}" dt="2023-02-05T08:14:02.794" v="141" actId="1035"/>
          <ac:picMkLst>
            <pc:docMk/>
            <pc:sldMk cId="3223629307" sldId="516"/>
            <ac:picMk id="4" creationId="{1DCC0EA9-65CE-D7B1-98D8-CBDE425CE182}"/>
          </ac:picMkLst>
        </pc:picChg>
      </pc:sldChg>
      <pc:sldChg chg="addSp delSp modSp">
        <pc:chgData name="Xuesu Xiao" userId="2da2dc19-76a6-42ca-a03e-a5becae5e7dc" providerId="ADAL" clId="{6B69741E-832E-1C48-A360-D788DBC74EE7}" dt="2023-02-05T08:14:06.157" v="143"/>
        <pc:sldMkLst>
          <pc:docMk/>
          <pc:sldMk cId="3787707273" sldId="517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787707273" sldId="517"/>
            <ac:spMk id="4" creationId="{F624644D-9405-77E5-9DC6-8CB72C4ED13B}"/>
          </ac:spMkLst>
        </pc:spChg>
        <pc:picChg chg="add del mod">
          <ac:chgData name="Xuesu Xiao" userId="2da2dc19-76a6-42ca-a03e-a5becae5e7dc" providerId="ADAL" clId="{6B69741E-832E-1C48-A360-D788DBC74EE7}" dt="2023-02-05T08:14:05.878" v="142" actId="478"/>
          <ac:picMkLst>
            <pc:docMk/>
            <pc:sldMk cId="3787707273" sldId="517"/>
            <ac:picMk id="4" creationId="{07416101-C7A5-EBF8-B42C-8BF8B26ED29D}"/>
          </ac:picMkLst>
        </pc:picChg>
        <pc:picChg chg="add mod">
          <ac:chgData name="Xuesu Xiao" userId="2da2dc19-76a6-42ca-a03e-a5becae5e7dc" providerId="ADAL" clId="{6B69741E-832E-1C48-A360-D788DBC74EE7}" dt="2023-02-05T08:14:06.157" v="143"/>
          <ac:picMkLst>
            <pc:docMk/>
            <pc:sldMk cId="3787707273" sldId="517"/>
            <ac:picMk id="10" creationId="{9EE2071C-A21B-D563-D1DD-6CFFB5F72F70}"/>
          </ac:picMkLst>
        </pc:picChg>
      </pc:sldChg>
      <pc:sldChg chg="addSp delSp modSp del mod">
        <pc:chgData name="Xuesu Xiao" userId="2da2dc19-76a6-42ca-a03e-a5becae5e7dc" providerId="ADAL" clId="{6B69741E-832E-1C48-A360-D788DBC74EE7}" dt="2023-02-08T23:21:58.052" v="294" actId="2696"/>
        <pc:sldMkLst>
          <pc:docMk/>
          <pc:sldMk cId="1912952687" sldId="518"/>
        </pc:sldMkLst>
        <pc:spChg chg="mod">
          <ac:chgData name="Xuesu Xiao" userId="2da2dc19-76a6-42ca-a03e-a5becae5e7dc" providerId="ADAL" clId="{6B69741E-832E-1C48-A360-D788DBC74EE7}" dt="2023-02-08T23:21:56.601" v="293" actId="15"/>
          <ac:spMkLst>
            <pc:docMk/>
            <pc:sldMk cId="1912952687" sldId="518"/>
            <ac:spMk id="3" creationId="{594ACD97-0653-F61E-4365-06EAE7B577BD}"/>
          </ac:spMkLst>
        </pc:spChg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1912952687" sldId="518"/>
            <ac:spMk id="4" creationId="{A457122E-A2BB-86C7-BB36-367B216ACAEF}"/>
          </ac:spMkLst>
        </pc:spChg>
      </pc:sldChg>
      <pc:sldChg chg="addSp delSp modSp mod">
        <pc:chgData name="Xuesu Xiao" userId="2da2dc19-76a6-42ca-a03e-a5becae5e7dc" providerId="ADAL" clId="{6B69741E-832E-1C48-A360-D788DBC74EE7}" dt="2023-02-05T08:39:19.386" v="189" actId="15"/>
        <pc:sldMkLst>
          <pc:docMk/>
          <pc:sldMk cId="3057166973" sldId="519"/>
        </pc:sldMkLst>
        <pc:spChg chg="mod">
          <ac:chgData name="Xuesu Xiao" userId="2da2dc19-76a6-42ca-a03e-a5becae5e7dc" providerId="ADAL" clId="{6B69741E-832E-1C48-A360-D788DBC74EE7}" dt="2023-02-05T08:39:19.386" v="189" actId="15"/>
          <ac:spMkLst>
            <pc:docMk/>
            <pc:sldMk cId="3057166973" sldId="519"/>
            <ac:spMk id="3" creationId="{594ACD97-0653-F61E-4365-06EAE7B577BD}"/>
          </ac:spMkLst>
        </pc:spChg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057166973" sldId="519"/>
            <ac:spMk id="4" creationId="{18F7DC40-C1A9-E7F7-9EDB-853BFF2FF30E}"/>
          </ac:spMkLst>
        </pc:spChg>
        <pc:picChg chg="del">
          <ac:chgData name="Xuesu Xiao" userId="2da2dc19-76a6-42ca-a03e-a5becae5e7dc" providerId="ADAL" clId="{6B69741E-832E-1C48-A360-D788DBC74EE7}" dt="2023-02-05T08:36:58.857" v="158" actId="21"/>
          <ac:picMkLst>
            <pc:docMk/>
            <pc:sldMk cId="3057166973" sldId="519"/>
            <ac:picMk id="6" creationId="{EFCE3D35-AF98-1233-30EA-78806BB36F1E}"/>
          </ac:picMkLst>
        </pc:picChg>
        <pc:picChg chg="del">
          <ac:chgData name="Xuesu Xiao" userId="2da2dc19-76a6-42ca-a03e-a5becae5e7dc" providerId="ADAL" clId="{6B69741E-832E-1C48-A360-D788DBC74EE7}" dt="2023-02-05T08:36:58.857" v="158" actId="21"/>
          <ac:picMkLst>
            <pc:docMk/>
            <pc:sldMk cId="3057166973" sldId="519"/>
            <ac:picMk id="8" creationId="{864A2D9C-EC4F-E501-4A61-59EB378A7A43}"/>
          </ac:picMkLst>
        </pc:picChg>
      </pc:sldChg>
      <pc:sldChg chg="addSp delSp modSp mod">
        <pc:chgData name="Xuesu Xiao" userId="2da2dc19-76a6-42ca-a03e-a5becae5e7dc" providerId="ADAL" clId="{6B69741E-832E-1C48-A360-D788DBC74EE7}" dt="2023-02-05T08:40:34.351" v="195" actId="1076"/>
        <pc:sldMkLst>
          <pc:docMk/>
          <pc:sldMk cId="1719367939" sldId="520"/>
        </pc:sldMkLst>
        <pc:spChg chg="mod">
          <ac:chgData name="Xuesu Xiao" userId="2da2dc19-76a6-42ca-a03e-a5becae5e7dc" providerId="ADAL" clId="{6B69741E-832E-1C48-A360-D788DBC74EE7}" dt="2023-02-05T08:38:33.297" v="178"/>
          <ac:spMkLst>
            <pc:docMk/>
            <pc:sldMk cId="1719367939" sldId="520"/>
            <ac:spMk id="2" creationId="{DFC65010-8A85-6882-2E2B-B074C7F4E408}"/>
          </ac:spMkLst>
        </pc:spChg>
        <pc:spChg chg="del">
          <ac:chgData name="Xuesu Xiao" userId="2da2dc19-76a6-42ca-a03e-a5becae5e7dc" providerId="ADAL" clId="{6B69741E-832E-1C48-A360-D788DBC74EE7}" dt="2023-02-05T08:38:27.015" v="177" actId="478"/>
          <ac:spMkLst>
            <pc:docMk/>
            <pc:sldMk cId="1719367939" sldId="520"/>
            <ac:spMk id="3" creationId="{BE36A9DE-E094-10F1-5F3F-E1ACB2506769}"/>
          </ac:spMkLst>
        </pc:spChg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1719367939" sldId="520"/>
            <ac:spMk id="4" creationId="{67D8B78B-C907-9C90-26D7-576B3047C0F8}"/>
          </ac:spMkLst>
        </pc:spChg>
        <pc:spChg chg="add del mod">
          <ac:chgData name="Xuesu Xiao" userId="2da2dc19-76a6-42ca-a03e-a5becae5e7dc" providerId="ADAL" clId="{6B69741E-832E-1C48-A360-D788DBC74EE7}" dt="2023-02-05T08:38:36.977" v="179" actId="478"/>
          <ac:spMkLst>
            <pc:docMk/>
            <pc:sldMk cId="1719367939" sldId="520"/>
            <ac:spMk id="15" creationId="{AF28E195-1572-02CB-7CE0-04567A8F2CE0}"/>
          </ac:spMkLst>
        </pc:spChg>
        <pc:picChg chg="add mod">
          <ac:chgData name="Xuesu Xiao" userId="2da2dc19-76a6-42ca-a03e-a5becae5e7dc" providerId="ADAL" clId="{6B69741E-832E-1C48-A360-D788DBC74EE7}" dt="2023-02-05T08:38:45.053" v="180" actId="1076"/>
          <ac:picMkLst>
            <pc:docMk/>
            <pc:sldMk cId="1719367939" sldId="520"/>
            <ac:picMk id="4" creationId="{5FE60DA4-BA85-6E93-472F-7892C5163729}"/>
          </ac:picMkLst>
        </pc:picChg>
        <pc:picChg chg="del">
          <ac:chgData name="Xuesu Xiao" userId="2da2dc19-76a6-42ca-a03e-a5becae5e7dc" providerId="ADAL" clId="{6B69741E-832E-1C48-A360-D788DBC74EE7}" dt="2023-02-05T08:38:11.571" v="176" actId="478"/>
          <ac:picMkLst>
            <pc:docMk/>
            <pc:sldMk cId="1719367939" sldId="520"/>
            <ac:picMk id="6" creationId="{7E371E49-C281-C03A-F29B-A0AE1D4A569C}"/>
          </ac:picMkLst>
        </pc:picChg>
        <pc:picChg chg="del">
          <ac:chgData name="Xuesu Xiao" userId="2da2dc19-76a6-42ca-a03e-a5becae5e7dc" providerId="ADAL" clId="{6B69741E-832E-1C48-A360-D788DBC74EE7}" dt="2023-02-05T08:38:09.705" v="175" actId="478"/>
          <ac:picMkLst>
            <pc:docMk/>
            <pc:sldMk cId="1719367939" sldId="520"/>
            <ac:picMk id="7" creationId="{BFC0C468-E1CD-F6B0-8574-A374A8DDC5E2}"/>
          </ac:picMkLst>
        </pc:picChg>
        <pc:picChg chg="add mod">
          <ac:chgData name="Xuesu Xiao" userId="2da2dc19-76a6-42ca-a03e-a5becae5e7dc" providerId="ADAL" clId="{6B69741E-832E-1C48-A360-D788DBC74EE7}" dt="2023-02-05T08:39:13.502" v="188" actId="1076"/>
          <ac:picMkLst>
            <pc:docMk/>
            <pc:sldMk cId="1719367939" sldId="520"/>
            <ac:picMk id="9" creationId="{4E4391A1-A266-5082-2653-733D980E232A}"/>
          </ac:picMkLst>
        </pc:picChg>
        <pc:picChg chg="add mod">
          <ac:chgData name="Xuesu Xiao" userId="2da2dc19-76a6-42ca-a03e-a5becae5e7dc" providerId="ADAL" clId="{6B69741E-832E-1C48-A360-D788DBC74EE7}" dt="2023-02-05T08:40:32.697" v="194" actId="1076"/>
          <ac:picMkLst>
            <pc:docMk/>
            <pc:sldMk cId="1719367939" sldId="520"/>
            <ac:picMk id="11" creationId="{4320B142-9908-B767-3F4D-3F558519F1A1}"/>
          </ac:picMkLst>
        </pc:picChg>
        <pc:picChg chg="add mod">
          <ac:chgData name="Xuesu Xiao" userId="2da2dc19-76a6-42ca-a03e-a5becae5e7dc" providerId="ADAL" clId="{6B69741E-832E-1C48-A360-D788DBC74EE7}" dt="2023-02-05T08:40:34.351" v="195" actId="1076"/>
          <ac:picMkLst>
            <pc:docMk/>
            <pc:sldMk cId="1719367939" sldId="520"/>
            <ac:picMk id="13" creationId="{69011218-F2CC-4B32-E2F0-1AAC1429EC4D}"/>
          </ac:picMkLst>
        </pc:pic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3374973549" sldId="522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374973549" sldId="522"/>
            <ac:spMk id="2" creationId="{5F76966F-936D-1166-23A3-D4A42F6EC6E7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315154482" sldId="523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15154482" sldId="523"/>
            <ac:spMk id="3" creationId="{86DE8943-D8E3-147B-A251-BEC992262D58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2133192180" sldId="524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2133192180" sldId="524"/>
            <ac:spMk id="4" creationId="{BA4A3692-7218-2125-730F-C65EFFD5A8DD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2122376183" sldId="525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2122376183" sldId="525"/>
            <ac:spMk id="4" creationId="{C1B3925D-B795-E7FE-EF2C-174BFCB97871}"/>
          </ac:spMkLst>
        </pc:spChg>
      </pc:sldChg>
      <pc:sldChg chg="addSp delSp modSp mod">
        <pc:chgData name="Xuesu Xiao" userId="2da2dc19-76a6-42ca-a03e-a5becae5e7dc" providerId="ADAL" clId="{6B69741E-832E-1C48-A360-D788DBC74EE7}" dt="2023-02-05T09:01:36.110" v="217" actId="1076"/>
        <pc:sldMkLst>
          <pc:docMk/>
          <pc:sldMk cId="1048590421" sldId="526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1048590421" sldId="526"/>
            <ac:spMk id="4" creationId="{9EC82651-ED3A-9571-3B4F-25B43BE98149}"/>
          </ac:spMkLst>
        </pc:spChg>
        <pc:picChg chg="mod modCrop">
          <ac:chgData name="Xuesu Xiao" userId="2da2dc19-76a6-42ca-a03e-a5becae5e7dc" providerId="ADAL" clId="{6B69741E-832E-1C48-A360-D788DBC74EE7}" dt="2023-02-05T09:01:36.110" v="217" actId="1076"/>
          <ac:picMkLst>
            <pc:docMk/>
            <pc:sldMk cId="1048590421" sldId="526"/>
            <ac:picMk id="6" creationId="{F62548C2-BE28-42D5-02F7-53D7DEBCD4C7}"/>
          </ac:picMkLst>
        </pc:pic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2412778936" sldId="527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2412778936" sldId="527"/>
            <ac:spMk id="4" creationId="{C7AD5988-4989-45F3-A398-0B2AC21CAA7E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2964937778" sldId="528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2964937778" sldId="528"/>
            <ac:spMk id="4" creationId="{F5D3C925-8EBA-4F0F-9E9E-40AAA301FBFE}"/>
          </ac:spMkLst>
        </pc:spChg>
      </pc:sldChg>
      <pc:sldChg chg="addSp delSp modSp mod">
        <pc:chgData name="Xuesu Xiao" userId="2da2dc19-76a6-42ca-a03e-a5becae5e7dc" providerId="ADAL" clId="{6B69741E-832E-1C48-A360-D788DBC74EE7}" dt="2023-02-05T09:04:01.917" v="218" actId="20577"/>
        <pc:sldMkLst>
          <pc:docMk/>
          <pc:sldMk cId="3809500417" sldId="529"/>
        </pc:sldMkLst>
        <pc:spChg chg="mod">
          <ac:chgData name="Xuesu Xiao" userId="2da2dc19-76a6-42ca-a03e-a5becae5e7dc" providerId="ADAL" clId="{6B69741E-832E-1C48-A360-D788DBC74EE7}" dt="2023-02-05T09:04:01.917" v="218" actId="20577"/>
          <ac:spMkLst>
            <pc:docMk/>
            <pc:sldMk cId="3809500417" sldId="529"/>
            <ac:spMk id="3" creationId="{0A155E4C-3A75-A183-3835-EBCB6718F2F9}"/>
          </ac:spMkLst>
        </pc:spChg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809500417" sldId="529"/>
            <ac:spMk id="4" creationId="{D318ACEF-DBC3-0EF8-B407-955DCD1BE045}"/>
          </ac:spMkLst>
        </pc:spChg>
      </pc:sldChg>
      <pc:sldChg chg="del">
        <pc:chgData name="Xuesu Xiao" userId="2da2dc19-76a6-42ca-a03e-a5becae5e7dc" providerId="ADAL" clId="{6B69741E-832E-1C48-A360-D788DBC74EE7}" dt="2022-11-20T19:33:41.292" v="17" actId="2696"/>
        <pc:sldMkLst>
          <pc:docMk/>
          <pc:sldMk cId="3144213272" sldId="531"/>
        </pc:sldMkLst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3239477948" sldId="532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239477948" sldId="532"/>
            <ac:spMk id="4" creationId="{3D718DA7-1E9D-32C8-4301-061D79B99F0B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153472613" sldId="533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153472613" sldId="533"/>
            <ac:spMk id="2" creationId="{2748A381-651D-D95C-ADB1-562AC86A674A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680043796" sldId="535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680043796" sldId="535"/>
            <ac:spMk id="4" creationId="{34C41E9C-F258-F4A4-A27A-A175DD481DEB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3664673882" sldId="538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664673882" sldId="538"/>
            <ac:spMk id="4" creationId="{03B1EAEF-3DC2-8170-BEBF-A46C76F99747}"/>
          </ac:spMkLst>
        </pc:spChg>
      </pc:sldChg>
      <pc:sldChg chg="addSp delSp modSp mod">
        <pc:chgData name="Xuesu Xiao" userId="2da2dc19-76a6-42ca-a03e-a5becae5e7dc" providerId="ADAL" clId="{6B69741E-832E-1C48-A360-D788DBC74EE7}" dt="2023-02-05T09:26:57.122" v="287"/>
        <pc:sldMkLst>
          <pc:docMk/>
          <pc:sldMk cId="3662808779" sldId="539"/>
        </pc:sldMkLst>
        <pc:spChg chg="mod">
          <ac:chgData name="Xuesu Xiao" userId="2da2dc19-76a6-42ca-a03e-a5becae5e7dc" providerId="ADAL" clId="{6B69741E-832E-1C48-A360-D788DBC74EE7}" dt="2023-02-05T09:26:57.122" v="287"/>
          <ac:spMkLst>
            <pc:docMk/>
            <pc:sldMk cId="3662808779" sldId="539"/>
            <ac:spMk id="3" creationId="{4442275E-16B7-5DD9-FAA0-483FE404B2A9}"/>
          </ac:spMkLst>
        </pc:spChg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662808779" sldId="539"/>
            <ac:spMk id="4" creationId="{FFAE0B0B-8F1C-2957-5ECA-9A75B2A8CF84}"/>
          </ac:spMkLst>
        </pc:spChg>
        <pc:picChg chg="del mod">
          <ac:chgData name="Xuesu Xiao" userId="2da2dc19-76a6-42ca-a03e-a5becae5e7dc" providerId="ADAL" clId="{6B69741E-832E-1C48-A360-D788DBC74EE7}" dt="2023-02-05T09:26:10.412" v="265" actId="478"/>
          <ac:picMkLst>
            <pc:docMk/>
            <pc:sldMk cId="3662808779" sldId="539"/>
            <ac:picMk id="12" creationId="{8C44682F-1DD5-5353-9953-83B2B324D24A}"/>
          </ac:picMkLst>
        </pc:pic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4154373762" sldId="540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4154373762" sldId="540"/>
            <ac:spMk id="4" creationId="{6497CB39-A234-6192-0B85-83C0B5F365B7}"/>
          </ac:spMkLst>
        </pc:spChg>
      </pc:sldChg>
      <pc:sldChg chg="addSp delSp modSp del mod">
        <pc:chgData name="Xuesu Xiao" userId="2da2dc19-76a6-42ca-a03e-a5becae5e7dc" providerId="ADAL" clId="{6B69741E-832E-1C48-A360-D788DBC74EE7}" dt="2023-02-05T09:27:06.272" v="288" actId="2696"/>
        <pc:sldMkLst>
          <pc:docMk/>
          <pc:sldMk cId="258991690" sldId="541"/>
        </pc:sldMkLst>
        <pc:spChg chg="mod">
          <ac:chgData name="Xuesu Xiao" userId="2da2dc19-76a6-42ca-a03e-a5becae5e7dc" providerId="ADAL" clId="{6B69741E-832E-1C48-A360-D788DBC74EE7}" dt="2023-02-05T09:18:17.570" v="235"/>
          <ac:spMkLst>
            <pc:docMk/>
            <pc:sldMk cId="258991690" sldId="541"/>
            <ac:spMk id="3" creationId="{4442275E-16B7-5DD9-FAA0-483FE404B2A9}"/>
          </ac:spMkLst>
        </pc:spChg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258991690" sldId="541"/>
            <ac:spMk id="4" creationId="{EE4AAB14-FB3A-ECE5-EDB8-93ECC730951F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3504695865" sldId="542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504695865" sldId="542"/>
            <ac:spMk id="4" creationId="{2C8C6476-FF49-22D0-62F3-3F110C73CFDF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2901534414" sldId="543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2901534414" sldId="543"/>
            <ac:spMk id="4" creationId="{DBC988E3-F402-A72B-3C7E-34F8742CB1C2}"/>
          </ac:spMkLst>
        </pc:spChg>
      </pc:sldChg>
      <pc:sldChg chg="addSp delSp modSp mod">
        <pc:chgData name="Xuesu Xiao" userId="2da2dc19-76a6-42ca-a03e-a5becae5e7dc" providerId="ADAL" clId="{6B69741E-832E-1C48-A360-D788DBC74EE7}" dt="2023-02-05T09:11:46.172" v="232" actId="27636"/>
        <pc:sldMkLst>
          <pc:docMk/>
          <pc:sldMk cId="3753738643" sldId="726"/>
        </pc:sldMkLst>
        <pc:spChg chg="mod">
          <ac:chgData name="Xuesu Xiao" userId="2da2dc19-76a6-42ca-a03e-a5becae5e7dc" providerId="ADAL" clId="{6B69741E-832E-1C48-A360-D788DBC74EE7}" dt="2023-02-05T09:11:46.172" v="232" actId="27636"/>
          <ac:spMkLst>
            <pc:docMk/>
            <pc:sldMk cId="3753738643" sldId="726"/>
            <ac:spMk id="3" creationId="{1891B2A7-FB80-A594-366A-07E476EA0FD7}"/>
          </ac:spMkLst>
        </pc:spChg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753738643" sldId="726"/>
            <ac:spMk id="4" creationId="{E16031A6-3670-864B-BB67-94E0E3EF5F6E}"/>
          </ac:spMkLst>
        </pc:spChg>
      </pc:sldChg>
      <pc:sldChg chg="del">
        <pc:chgData name="Xuesu Xiao" userId="2da2dc19-76a6-42ca-a03e-a5becae5e7dc" providerId="ADAL" clId="{6B69741E-832E-1C48-A360-D788DBC74EE7}" dt="2022-11-20T19:33:41.281" v="10" actId="2696"/>
        <pc:sldMkLst>
          <pc:docMk/>
          <pc:sldMk cId="2809207500" sldId="731"/>
        </pc:sldMkLst>
      </pc:sldChg>
      <pc:sldChg chg="del">
        <pc:chgData name="Xuesu Xiao" userId="2da2dc19-76a6-42ca-a03e-a5becae5e7dc" providerId="ADAL" clId="{6B69741E-832E-1C48-A360-D788DBC74EE7}" dt="2022-11-20T19:33:41.302" v="24" actId="2696"/>
        <pc:sldMkLst>
          <pc:docMk/>
          <pc:sldMk cId="3234864020" sldId="738"/>
        </pc:sldMkLst>
      </pc:sldChg>
      <pc:sldChg chg="del">
        <pc:chgData name="Xuesu Xiao" userId="2da2dc19-76a6-42ca-a03e-a5becae5e7dc" providerId="ADAL" clId="{6B69741E-832E-1C48-A360-D788DBC74EE7}" dt="2022-11-20T19:33:41.269" v="4" actId="2696"/>
        <pc:sldMkLst>
          <pc:docMk/>
          <pc:sldMk cId="707204639" sldId="739"/>
        </pc:sldMkLst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2490905786" sldId="740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2490905786" sldId="740"/>
            <ac:spMk id="7" creationId="{1E7C9890-1414-A0C1-75CE-BFDD3F522C95}"/>
          </ac:spMkLst>
        </pc:spChg>
      </pc:sldChg>
      <pc:sldChg chg="addSp delSp modSp add mod">
        <pc:chgData name="Xuesu Xiao" userId="2da2dc19-76a6-42ca-a03e-a5becae5e7dc" providerId="ADAL" clId="{6B69741E-832E-1C48-A360-D788DBC74EE7}" dt="2023-02-05T08:42:19.231" v="210" actId="1076"/>
        <pc:sldMkLst>
          <pc:docMk/>
          <pc:sldMk cId="1024643526" sldId="741"/>
        </pc:sldMkLst>
        <pc:picChg chg="del">
          <ac:chgData name="Xuesu Xiao" userId="2da2dc19-76a6-42ca-a03e-a5becae5e7dc" providerId="ADAL" clId="{6B69741E-832E-1C48-A360-D788DBC74EE7}" dt="2023-02-05T08:41:19.553" v="196" actId="478"/>
          <ac:picMkLst>
            <pc:docMk/>
            <pc:sldMk cId="1024643526" sldId="741"/>
            <ac:picMk id="4" creationId="{5FE60DA4-BA85-6E93-472F-7892C5163729}"/>
          </ac:picMkLst>
        </pc:picChg>
        <pc:picChg chg="del">
          <ac:chgData name="Xuesu Xiao" userId="2da2dc19-76a6-42ca-a03e-a5becae5e7dc" providerId="ADAL" clId="{6B69741E-832E-1C48-A360-D788DBC74EE7}" dt="2023-02-05T08:41:20.825" v="197" actId="478"/>
          <ac:picMkLst>
            <pc:docMk/>
            <pc:sldMk cId="1024643526" sldId="741"/>
            <ac:picMk id="9" creationId="{4E4391A1-A266-5082-2653-733D980E232A}"/>
          </ac:picMkLst>
        </pc:picChg>
        <pc:picChg chg="add del mod">
          <ac:chgData name="Xuesu Xiao" userId="2da2dc19-76a6-42ca-a03e-a5becae5e7dc" providerId="ADAL" clId="{6B69741E-832E-1C48-A360-D788DBC74EE7}" dt="2023-02-05T08:41:44.387" v="200" actId="478"/>
          <ac:picMkLst>
            <pc:docMk/>
            <pc:sldMk cId="1024643526" sldId="741"/>
            <ac:picMk id="10" creationId="{F76E2F58-30E5-12F6-5C94-7BDA9A4E8A77}"/>
          </ac:picMkLst>
        </pc:picChg>
        <pc:picChg chg="add mod modCrop">
          <ac:chgData name="Xuesu Xiao" userId="2da2dc19-76a6-42ca-a03e-a5becae5e7dc" providerId="ADAL" clId="{6B69741E-832E-1C48-A360-D788DBC74EE7}" dt="2023-02-05T08:42:19.231" v="210" actId="1076"/>
          <ac:picMkLst>
            <pc:docMk/>
            <pc:sldMk cId="1024643526" sldId="741"/>
            <ac:picMk id="11" creationId="{84C19E73-49FA-749F-7507-8FBC4DDA4E6C}"/>
          </ac:picMkLst>
        </pc:picChg>
      </pc:sldChg>
      <pc:sldChg chg="new del">
        <pc:chgData name="Xuesu Xiao" userId="2da2dc19-76a6-42ca-a03e-a5becae5e7dc" providerId="ADAL" clId="{6B69741E-832E-1C48-A360-D788DBC74EE7}" dt="2023-02-05T08:03:29.123" v="93" actId="2696"/>
        <pc:sldMkLst>
          <pc:docMk/>
          <pc:sldMk cId="1853092021" sldId="741"/>
        </pc:sldMkLst>
      </pc:sldChg>
    </pc:docChg>
  </pc:docChgLst>
  <pc:docChgLst>
    <pc:chgData name="Xuesu Xiao" userId="2da2dc19-76a6-42ca-a03e-a5becae5e7dc" providerId="ADAL" clId="{C7E96C78-2380-9841-B78E-3D7EC686BF62}"/>
    <pc:docChg chg="delSld modSld">
      <pc:chgData name="Xuesu Xiao" userId="2da2dc19-76a6-42ca-a03e-a5becae5e7dc" providerId="ADAL" clId="{C7E96C78-2380-9841-B78E-3D7EC686BF62}" dt="2022-11-20T04:03:32.847" v="62" actId="2696"/>
      <pc:docMkLst>
        <pc:docMk/>
      </pc:docMkLst>
      <pc:sldChg chg="modSp mod">
        <pc:chgData name="Xuesu Xiao" userId="2da2dc19-76a6-42ca-a03e-a5becae5e7dc" providerId="ADAL" clId="{C7E96C78-2380-9841-B78E-3D7EC686BF62}" dt="2022-11-20T04:03:24.71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C7E96C78-2380-9841-B78E-3D7EC686BF62}" dt="2022-11-20T04:03:24.71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C7E96C78-2380-9841-B78E-3D7EC686BF62}" dt="2022-11-20T04:03:32.830" v="44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C7E96C78-2380-9841-B78E-3D7EC686BF62}" dt="2022-11-20T04:03:32.786" v="5" actId="2696"/>
        <pc:sldMkLst>
          <pc:docMk/>
          <pc:sldMk cId="2792353199" sldId="426"/>
        </pc:sldMkLst>
      </pc:sldChg>
      <pc:sldChg chg="del">
        <pc:chgData name="Xuesu Xiao" userId="2da2dc19-76a6-42ca-a03e-a5becae5e7dc" providerId="ADAL" clId="{C7E96C78-2380-9841-B78E-3D7EC686BF62}" dt="2022-11-20T04:03:32.833" v="47" actId="2696"/>
        <pc:sldMkLst>
          <pc:docMk/>
          <pc:sldMk cId="414340722" sldId="427"/>
        </pc:sldMkLst>
      </pc:sldChg>
      <pc:sldChg chg="del">
        <pc:chgData name="Xuesu Xiao" userId="2da2dc19-76a6-42ca-a03e-a5becae5e7dc" providerId="ADAL" clId="{C7E96C78-2380-9841-B78E-3D7EC686BF62}" dt="2022-11-20T04:03:32.809" v="23" actId="2696"/>
        <pc:sldMkLst>
          <pc:docMk/>
          <pc:sldMk cId="2060241144" sldId="428"/>
        </pc:sldMkLst>
      </pc:sldChg>
      <pc:sldChg chg="del">
        <pc:chgData name="Xuesu Xiao" userId="2da2dc19-76a6-42ca-a03e-a5becae5e7dc" providerId="ADAL" clId="{C7E96C78-2380-9841-B78E-3D7EC686BF62}" dt="2022-11-20T04:03:32.810" v="24" actId="2696"/>
        <pc:sldMkLst>
          <pc:docMk/>
          <pc:sldMk cId="4119856068" sldId="438"/>
        </pc:sldMkLst>
      </pc:sldChg>
      <pc:sldChg chg="del">
        <pc:chgData name="Xuesu Xiao" userId="2da2dc19-76a6-42ca-a03e-a5becae5e7dc" providerId="ADAL" clId="{C7E96C78-2380-9841-B78E-3D7EC686BF62}" dt="2022-11-20T04:03:32.796" v="12" actId="2696"/>
        <pc:sldMkLst>
          <pc:docMk/>
          <pc:sldMk cId="3336362259" sldId="439"/>
        </pc:sldMkLst>
      </pc:sldChg>
      <pc:sldChg chg="del">
        <pc:chgData name="Xuesu Xiao" userId="2da2dc19-76a6-42ca-a03e-a5becae5e7dc" providerId="ADAL" clId="{C7E96C78-2380-9841-B78E-3D7EC686BF62}" dt="2022-11-20T04:03:32.801" v="16" actId="2696"/>
        <pc:sldMkLst>
          <pc:docMk/>
          <pc:sldMk cId="232814697" sldId="440"/>
        </pc:sldMkLst>
      </pc:sldChg>
      <pc:sldChg chg="del">
        <pc:chgData name="Xuesu Xiao" userId="2da2dc19-76a6-42ca-a03e-a5becae5e7dc" providerId="ADAL" clId="{C7E96C78-2380-9841-B78E-3D7EC686BF62}" dt="2022-11-20T04:03:32.784" v="4" actId="2696"/>
        <pc:sldMkLst>
          <pc:docMk/>
          <pc:sldMk cId="4206366031" sldId="442"/>
        </pc:sldMkLst>
      </pc:sldChg>
      <pc:sldChg chg="del">
        <pc:chgData name="Xuesu Xiao" userId="2da2dc19-76a6-42ca-a03e-a5becae5e7dc" providerId="ADAL" clId="{C7E96C78-2380-9841-B78E-3D7EC686BF62}" dt="2022-11-20T04:03:32.812" v="26" actId="2696"/>
        <pc:sldMkLst>
          <pc:docMk/>
          <pc:sldMk cId="1343189778" sldId="443"/>
        </pc:sldMkLst>
      </pc:sldChg>
      <pc:sldChg chg="del">
        <pc:chgData name="Xuesu Xiao" userId="2da2dc19-76a6-42ca-a03e-a5becae5e7dc" providerId="ADAL" clId="{C7E96C78-2380-9841-B78E-3D7EC686BF62}" dt="2022-11-20T04:03:32.824" v="38" actId="2696"/>
        <pc:sldMkLst>
          <pc:docMk/>
          <pc:sldMk cId="1417212444" sldId="444"/>
        </pc:sldMkLst>
      </pc:sldChg>
      <pc:sldChg chg="del">
        <pc:chgData name="Xuesu Xiao" userId="2da2dc19-76a6-42ca-a03e-a5becae5e7dc" providerId="ADAL" clId="{C7E96C78-2380-9841-B78E-3D7EC686BF62}" dt="2022-11-20T04:03:32.823" v="37" actId="2696"/>
        <pc:sldMkLst>
          <pc:docMk/>
          <pc:sldMk cId="1632346696" sldId="445"/>
        </pc:sldMkLst>
      </pc:sldChg>
      <pc:sldChg chg="del">
        <pc:chgData name="Xuesu Xiao" userId="2da2dc19-76a6-42ca-a03e-a5becae5e7dc" providerId="ADAL" clId="{C7E96C78-2380-9841-B78E-3D7EC686BF62}" dt="2022-11-20T04:03:32.837" v="51" actId="2696"/>
        <pc:sldMkLst>
          <pc:docMk/>
          <pc:sldMk cId="2643329449" sldId="446"/>
        </pc:sldMkLst>
      </pc:sldChg>
      <pc:sldChg chg="del">
        <pc:chgData name="Xuesu Xiao" userId="2da2dc19-76a6-42ca-a03e-a5becae5e7dc" providerId="ADAL" clId="{C7E96C78-2380-9841-B78E-3D7EC686BF62}" dt="2022-11-20T04:03:32.821" v="35" actId="2696"/>
        <pc:sldMkLst>
          <pc:docMk/>
          <pc:sldMk cId="3035214396" sldId="447"/>
        </pc:sldMkLst>
      </pc:sldChg>
      <pc:sldChg chg="del">
        <pc:chgData name="Xuesu Xiao" userId="2da2dc19-76a6-42ca-a03e-a5becae5e7dc" providerId="ADAL" clId="{C7E96C78-2380-9841-B78E-3D7EC686BF62}" dt="2022-11-20T04:03:32.844" v="59" actId="2696"/>
        <pc:sldMkLst>
          <pc:docMk/>
          <pc:sldMk cId="1653244426" sldId="448"/>
        </pc:sldMkLst>
      </pc:sldChg>
      <pc:sldChg chg="del">
        <pc:chgData name="Xuesu Xiao" userId="2da2dc19-76a6-42ca-a03e-a5becae5e7dc" providerId="ADAL" clId="{C7E96C78-2380-9841-B78E-3D7EC686BF62}" dt="2022-11-20T04:03:32.834" v="48" actId="2696"/>
        <pc:sldMkLst>
          <pc:docMk/>
          <pc:sldMk cId="1004256660" sldId="449"/>
        </pc:sldMkLst>
      </pc:sldChg>
      <pc:sldChg chg="del">
        <pc:chgData name="Xuesu Xiao" userId="2da2dc19-76a6-42ca-a03e-a5becae5e7dc" providerId="ADAL" clId="{C7E96C78-2380-9841-B78E-3D7EC686BF62}" dt="2022-11-20T04:03:32.840" v="55" actId="2696"/>
        <pc:sldMkLst>
          <pc:docMk/>
          <pc:sldMk cId="1988042690" sldId="450"/>
        </pc:sldMkLst>
      </pc:sldChg>
      <pc:sldChg chg="del">
        <pc:chgData name="Xuesu Xiao" userId="2da2dc19-76a6-42ca-a03e-a5becae5e7dc" providerId="ADAL" clId="{C7E96C78-2380-9841-B78E-3D7EC686BF62}" dt="2022-11-20T04:03:32.797" v="13" actId="2696"/>
        <pc:sldMkLst>
          <pc:docMk/>
          <pc:sldMk cId="222169771" sldId="451"/>
        </pc:sldMkLst>
      </pc:sldChg>
      <pc:sldChg chg="del">
        <pc:chgData name="Xuesu Xiao" userId="2da2dc19-76a6-42ca-a03e-a5becae5e7dc" providerId="ADAL" clId="{C7E96C78-2380-9841-B78E-3D7EC686BF62}" dt="2022-11-20T04:03:32.829" v="43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C7E96C78-2380-9841-B78E-3D7EC686BF62}" dt="2022-11-20T04:03:32.808" v="22" actId="2696"/>
        <pc:sldMkLst>
          <pc:docMk/>
          <pc:sldMk cId="3133028597" sldId="463"/>
        </pc:sldMkLst>
      </pc:sldChg>
      <pc:sldChg chg="del">
        <pc:chgData name="Xuesu Xiao" userId="2da2dc19-76a6-42ca-a03e-a5becae5e7dc" providerId="ADAL" clId="{C7E96C78-2380-9841-B78E-3D7EC686BF62}" dt="2022-11-20T04:03:32.803" v="18" actId="2696"/>
        <pc:sldMkLst>
          <pc:docMk/>
          <pc:sldMk cId="2072041715" sldId="469"/>
        </pc:sldMkLst>
      </pc:sldChg>
      <pc:sldChg chg="del">
        <pc:chgData name="Xuesu Xiao" userId="2da2dc19-76a6-42ca-a03e-a5becae5e7dc" providerId="ADAL" clId="{C7E96C78-2380-9841-B78E-3D7EC686BF62}" dt="2022-11-20T04:03:32.822" v="36" actId="2696"/>
        <pc:sldMkLst>
          <pc:docMk/>
          <pc:sldMk cId="522971075" sldId="478"/>
        </pc:sldMkLst>
      </pc:sldChg>
      <pc:sldChg chg="del">
        <pc:chgData name="Xuesu Xiao" userId="2da2dc19-76a6-42ca-a03e-a5becae5e7dc" providerId="ADAL" clId="{C7E96C78-2380-9841-B78E-3D7EC686BF62}" dt="2022-11-20T04:03:32.840" v="54" actId="2696"/>
        <pc:sldMkLst>
          <pc:docMk/>
          <pc:sldMk cId="1977486341" sldId="479"/>
        </pc:sldMkLst>
      </pc:sldChg>
      <pc:sldChg chg="del">
        <pc:chgData name="Xuesu Xiao" userId="2da2dc19-76a6-42ca-a03e-a5becae5e7dc" providerId="ADAL" clId="{C7E96C78-2380-9841-B78E-3D7EC686BF62}" dt="2022-11-20T04:03:32.807" v="21" actId="2696"/>
        <pc:sldMkLst>
          <pc:docMk/>
          <pc:sldMk cId="1338222313" sldId="480"/>
        </pc:sldMkLst>
      </pc:sldChg>
      <pc:sldChg chg="del">
        <pc:chgData name="Xuesu Xiao" userId="2da2dc19-76a6-42ca-a03e-a5becae5e7dc" providerId="ADAL" clId="{C7E96C78-2380-9841-B78E-3D7EC686BF62}" dt="2022-11-20T04:03:32.800" v="15" actId="2696"/>
        <pc:sldMkLst>
          <pc:docMk/>
          <pc:sldMk cId="3537859319" sldId="481"/>
        </pc:sldMkLst>
      </pc:sldChg>
      <pc:sldChg chg="del">
        <pc:chgData name="Xuesu Xiao" userId="2da2dc19-76a6-42ca-a03e-a5becae5e7dc" providerId="ADAL" clId="{C7E96C78-2380-9841-B78E-3D7EC686BF62}" dt="2022-11-20T04:03:32.798" v="14" actId="2696"/>
        <pc:sldMkLst>
          <pc:docMk/>
          <pc:sldMk cId="3856366771" sldId="482"/>
        </pc:sldMkLst>
      </pc:sldChg>
      <pc:sldChg chg="del">
        <pc:chgData name="Xuesu Xiao" userId="2da2dc19-76a6-42ca-a03e-a5becae5e7dc" providerId="ADAL" clId="{C7E96C78-2380-9841-B78E-3D7EC686BF62}" dt="2022-11-20T04:03:32.814" v="28" actId="2696"/>
        <pc:sldMkLst>
          <pc:docMk/>
          <pc:sldMk cId="1071925522" sldId="485"/>
        </pc:sldMkLst>
      </pc:sldChg>
      <pc:sldChg chg="del">
        <pc:chgData name="Xuesu Xiao" userId="2da2dc19-76a6-42ca-a03e-a5becae5e7dc" providerId="ADAL" clId="{C7E96C78-2380-9841-B78E-3D7EC686BF62}" dt="2022-11-20T04:03:32.839" v="53" actId="2696"/>
        <pc:sldMkLst>
          <pc:docMk/>
          <pc:sldMk cId="3019913970" sldId="486"/>
        </pc:sldMkLst>
      </pc:sldChg>
      <pc:sldChg chg="del">
        <pc:chgData name="Xuesu Xiao" userId="2da2dc19-76a6-42ca-a03e-a5becae5e7dc" providerId="ADAL" clId="{C7E96C78-2380-9841-B78E-3D7EC686BF62}" dt="2022-11-20T04:03:32.788" v="6" actId="2696"/>
        <pc:sldMkLst>
          <pc:docMk/>
          <pc:sldMk cId="517504232" sldId="494"/>
        </pc:sldMkLst>
      </pc:sldChg>
      <pc:sldChg chg="del">
        <pc:chgData name="Xuesu Xiao" userId="2da2dc19-76a6-42ca-a03e-a5becae5e7dc" providerId="ADAL" clId="{C7E96C78-2380-9841-B78E-3D7EC686BF62}" dt="2022-11-20T04:03:32.836" v="50" actId="2696"/>
        <pc:sldMkLst>
          <pc:docMk/>
          <pc:sldMk cId="422553874" sldId="501"/>
        </pc:sldMkLst>
      </pc:sldChg>
      <pc:sldChg chg="del">
        <pc:chgData name="Xuesu Xiao" userId="2da2dc19-76a6-42ca-a03e-a5becae5e7dc" providerId="ADAL" clId="{C7E96C78-2380-9841-B78E-3D7EC686BF62}" dt="2022-11-20T04:03:32.793" v="10" actId="2696"/>
        <pc:sldMkLst>
          <pc:docMk/>
          <pc:sldMk cId="4185596027" sldId="502"/>
        </pc:sldMkLst>
      </pc:sldChg>
      <pc:sldChg chg="del">
        <pc:chgData name="Xuesu Xiao" userId="2da2dc19-76a6-42ca-a03e-a5becae5e7dc" providerId="ADAL" clId="{C7E96C78-2380-9841-B78E-3D7EC686BF62}" dt="2022-11-20T04:03:32.826" v="40" actId="2696"/>
        <pc:sldMkLst>
          <pc:docMk/>
          <pc:sldMk cId="1405509169" sldId="505"/>
        </pc:sldMkLst>
      </pc:sldChg>
      <pc:sldChg chg="del">
        <pc:chgData name="Xuesu Xiao" userId="2da2dc19-76a6-42ca-a03e-a5becae5e7dc" providerId="ADAL" clId="{C7E96C78-2380-9841-B78E-3D7EC686BF62}" dt="2022-11-20T04:03:32.815" v="29" actId="2696"/>
        <pc:sldMkLst>
          <pc:docMk/>
          <pc:sldMk cId="1276680132" sldId="506"/>
        </pc:sldMkLst>
      </pc:sldChg>
      <pc:sldChg chg="del">
        <pc:chgData name="Xuesu Xiao" userId="2da2dc19-76a6-42ca-a03e-a5becae5e7dc" providerId="ADAL" clId="{C7E96C78-2380-9841-B78E-3D7EC686BF62}" dt="2022-11-20T04:03:32.816" v="30" actId="2696"/>
        <pc:sldMkLst>
          <pc:docMk/>
          <pc:sldMk cId="532996767" sldId="507"/>
        </pc:sldMkLst>
      </pc:sldChg>
      <pc:sldChg chg="del">
        <pc:chgData name="Xuesu Xiao" userId="2da2dc19-76a6-42ca-a03e-a5becae5e7dc" providerId="ADAL" clId="{C7E96C78-2380-9841-B78E-3D7EC686BF62}" dt="2022-11-20T04:03:32.827" v="41" actId="2696"/>
        <pc:sldMkLst>
          <pc:docMk/>
          <pc:sldMk cId="3028535963" sldId="508"/>
        </pc:sldMkLst>
      </pc:sldChg>
      <pc:sldChg chg="del">
        <pc:chgData name="Xuesu Xiao" userId="2da2dc19-76a6-42ca-a03e-a5becae5e7dc" providerId="ADAL" clId="{C7E96C78-2380-9841-B78E-3D7EC686BF62}" dt="2022-11-20T04:03:32.841" v="56" actId="2696"/>
        <pc:sldMkLst>
          <pc:docMk/>
          <pc:sldMk cId="2427033621" sldId="510"/>
        </pc:sldMkLst>
      </pc:sldChg>
      <pc:sldChg chg="del">
        <pc:chgData name="Xuesu Xiao" userId="2da2dc19-76a6-42ca-a03e-a5becae5e7dc" providerId="ADAL" clId="{C7E96C78-2380-9841-B78E-3D7EC686BF62}" dt="2022-11-20T04:03:32.838" v="52" actId="2696"/>
        <pc:sldMkLst>
          <pc:docMk/>
          <pc:sldMk cId="499206043" sldId="511"/>
        </pc:sldMkLst>
      </pc:sldChg>
      <pc:sldChg chg="del">
        <pc:chgData name="Xuesu Xiao" userId="2da2dc19-76a6-42ca-a03e-a5becae5e7dc" providerId="ADAL" clId="{C7E96C78-2380-9841-B78E-3D7EC686BF62}" dt="2022-11-20T04:03:32.845" v="60" actId="2696"/>
        <pc:sldMkLst>
          <pc:docMk/>
          <pc:sldMk cId="4154647555" sldId="513"/>
        </pc:sldMkLst>
      </pc:sldChg>
      <pc:sldChg chg="del">
        <pc:chgData name="Xuesu Xiao" userId="2da2dc19-76a6-42ca-a03e-a5becae5e7dc" providerId="ADAL" clId="{C7E96C78-2380-9841-B78E-3D7EC686BF62}" dt="2022-11-20T04:03:32.835" v="49" actId="2696"/>
        <pc:sldMkLst>
          <pc:docMk/>
          <pc:sldMk cId="555433722" sldId="514"/>
        </pc:sldMkLst>
      </pc:sldChg>
      <pc:sldChg chg="del">
        <pc:chgData name="Xuesu Xiao" userId="2da2dc19-76a6-42ca-a03e-a5becae5e7dc" providerId="ADAL" clId="{C7E96C78-2380-9841-B78E-3D7EC686BF62}" dt="2022-11-20T04:03:32.831" v="45" actId="2696"/>
        <pc:sldMkLst>
          <pc:docMk/>
          <pc:sldMk cId="2616930668" sldId="515"/>
        </pc:sldMkLst>
      </pc:sldChg>
      <pc:sldChg chg="del">
        <pc:chgData name="Xuesu Xiao" userId="2da2dc19-76a6-42ca-a03e-a5becae5e7dc" providerId="ADAL" clId="{C7E96C78-2380-9841-B78E-3D7EC686BF62}" dt="2022-11-20T04:03:32.790" v="8" actId="2696"/>
        <pc:sldMkLst>
          <pc:docMk/>
          <pc:sldMk cId="2214830292" sldId="516"/>
        </pc:sldMkLst>
      </pc:sldChg>
      <pc:sldChg chg="del">
        <pc:chgData name="Xuesu Xiao" userId="2da2dc19-76a6-42ca-a03e-a5becae5e7dc" providerId="ADAL" clId="{C7E96C78-2380-9841-B78E-3D7EC686BF62}" dt="2022-11-20T04:03:32.847" v="62" actId="2696"/>
        <pc:sldMkLst>
          <pc:docMk/>
          <pc:sldMk cId="2719988919" sldId="517"/>
        </pc:sldMkLst>
      </pc:sldChg>
      <pc:sldChg chg="del">
        <pc:chgData name="Xuesu Xiao" userId="2da2dc19-76a6-42ca-a03e-a5becae5e7dc" providerId="ADAL" clId="{C7E96C78-2380-9841-B78E-3D7EC686BF62}" dt="2022-11-20T04:03:32.794" v="11" actId="2696"/>
        <pc:sldMkLst>
          <pc:docMk/>
          <pc:sldMk cId="528173853" sldId="518"/>
        </pc:sldMkLst>
      </pc:sldChg>
      <pc:sldChg chg="del">
        <pc:chgData name="Xuesu Xiao" userId="2da2dc19-76a6-42ca-a03e-a5becae5e7dc" providerId="ADAL" clId="{C7E96C78-2380-9841-B78E-3D7EC686BF62}" dt="2022-11-20T04:03:32.825" v="39" actId="2696"/>
        <pc:sldMkLst>
          <pc:docMk/>
          <pc:sldMk cId="998468472" sldId="519"/>
        </pc:sldMkLst>
      </pc:sldChg>
      <pc:sldChg chg="del">
        <pc:chgData name="Xuesu Xiao" userId="2da2dc19-76a6-42ca-a03e-a5becae5e7dc" providerId="ADAL" clId="{C7E96C78-2380-9841-B78E-3D7EC686BF62}" dt="2022-11-20T04:03:32.805" v="20" actId="2696"/>
        <pc:sldMkLst>
          <pc:docMk/>
          <pc:sldMk cId="3839737693" sldId="520"/>
        </pc:sldMkLst>
      </pc:sldChg>
      <pc:sldChg chg="del">
        <pc:chgData name="Xuesu Xiao" userId="2da2dc19-76a6-42ca-a03e-a5becae5e7dc" providerId="ADAL" clId="{C7E96C78-2380-9841-B78E-3D7EC686BF62}" dt="2022-11-20T04:03:32.811" v="25" actId="2696"/>
        <pc:sldMkLst>
          <pc:docMk/>
          <pc:sldMk cId="3195797690" sldId="534"/>
        </pc:sldMkLst>
      </pc:sldChg>
      <pc:sldChg chg="del">
        <pc:chgData name="Xuesu Xiao" userId="2da2dc19-76a6-42ca-a03e-a5becae5e7dc" providerId="ADAL" clId="{C7E96C78-2380-9841-B78E-3D7EC686BF62}" dt="2022-11-20T04:03:32.846" v="61" actId="2696"/>
        <pc:sldMkLst>
          <pc:docMk/>
          <pc:sldMk cId="1020090745" sldId="535"/>
        </pc:sldMkLst>
      </pc:sldChg>
      <pc:sldChg chg="del">
        <pc:chgData name="Xuesu Xiao" userId="2da2dc19-76a6-42ca-a03e-a5becae5e7dc" providerId="ADAL" clId="{C7E96C78-2380-9841-B78E-3D7EC686BF62}" dt="2022-11-20T04:03:32.813" v="27" actId="2696"/>
        <pc:sldMkLst>
          <pc:docMk/>
          <pc:sldMk cId="260451634" sldId="536"/>
        </pc:sldMkLst>
      </pc:sldChg>
      <pc:sldChg chg="del">
        <pc:chgData name="Xuesu Xiao" userId="2da2dc19-76a6-42ca-a03e-a5becae5e7dc" providerId="ADAL" clId="{C7E96C78-2380-9841-B78E-3D7EC686BF62}" dt="2022-11-20T04:03:32.819" v="33" actId="2696"/>
        <pc:sldMkLst>
          <pc:docMk/>
          <pc:sldMk cId="3090064072" sldId="537"/>
        </pc:sldMkLst>
      </pc:sldChg>
      <pc:sldChg chg="del">
        <pc:chgData name="Xuesu Xiao" userId="2da2dc19-76a6-42ca-a03e-a5becae5e7dc" providerId="ADAL" clId="{C7E96C78-2380-9841-B78E-3D7EC686BF62}" dt="2022-11-20T04:03:32.791" v="9" actId="2696"/>
        <pc:sldMkLst>
          <pc:docMk/>
          <pc:sldMk cId="743581013" sldId="538"/>
        </pc:sldMkLst>
      </pc:sldChg>
      <pc:sldChg chg="del">
        <pc:chgData name="Xuesu Xiao" userId="2da2dc19-76a6-42ca-a03e-a5becae5e7dc" providerId="ADAL" clId="{C7E96C78-2380-9841-B78E-3D7EC686BF62}" dt="2022-11-20T04:03:32.842" v="57" actId="2696"/>
        <pc:sldMkLst>
          <pc:docMk/>
          <pc:sldMk cId="1493707993" sldId="539"/>
        </pc:sldMkLst>
      </pc:sldChg>
      <pc:sldChg chg="del">
        <pc:chgData name="Xuesu Xiao" userId="2da2dc19-76a6-42ca-a03e-a5becae5e7dc" providerId="ADAL" clId="{C7E96C78-2380-9841-B78E-3D7EC686BF62}" dt="2022-11-20T04:03:32.782" v="3" actId="2696"/>
        <pc:sldMkLst>
          <pc:docMk/>
          <pc:sldMk cId="1741362464" sldId="540"/>
        </pc:sldMkLst>
      </pc:sldChg>
      <pc:sldChg chg="del">
        <pc:chgData name="Xuesu Xiao" userId="2da2dc19-76a6-42ca-a03e-a5becae5e7dc" providerId="ADAL" clId="{C7E96C78-2380-9841-B78E-3D7EC686BF62}" dt="2022-11-20T04:03:32.802" v="17" actId="2696"/>
        <pc:sldMkLst>
          <pc:docMk/>
          <pc:sldMk cId="3900257319" sldId="541"/>
        </pc:sldMkLst>
      </pc:sldChg>
      <pc:sldChg chg="del">
        <pc:chgData name="Xuesu Xiao" userId="2da2dc19-76a6-42ca-a03e-a5becae5e7dc" providerId="ADAL" clId="{C7E96C78-2380-9841-B78E-3D7EC686BF62}" dt="2022-11-20T04:03:32.817" v="31" actId="2696"/>
        <pc:sldMkLst>
          <pc:docMk/>
          <pc:sldMk cId="2092015878" sldId="542"/>
        </pc:sldMkLst>
      </pc:sldChg>
      <pc:sldChg chg="del">
        <pc:chgData name="Xuesu Xiao" userId="2da2dc19-76a6-42ca-a03e-a5becae5e7dc" providerId="ADAL" clId="{C7E96C78-2380-9841-B78E-3D7EC686BF62}" dt="2022-11-20T04:03:32.832" v="46" actId="2696"/>
        <pc:sldMkLst>
          <pc:docMk/>
          <pc:sldMk cId="3458925638" sldId="543"/>
        </pc:sldMkLst>
      </pc:sldChg>
      <pc:sldChg chg="del">
        <pc:chgData name="Xuesu Xiao" userId="2da2dc19-76a6-42ca-a03e-a5becae5e7dc" providerId="ADAL" clId="{C7E96C78-2380-9841-B78E-3D7EC686BF62}" dt="2022-11-20T04:03:32.820" v="34" actId="2696"/>
        <pc:sldMkLst>
          <pc:docMk/>
          <pc:sldMk cId="4144634977" sldId="544"/>
        </pc:sldMkLst>
      </pc:sldChg>
      <pc:sldChg chg="del">
        <pc:chgData name="Xuesu Xiao" userId="2da2dc19-76a6-42ca-a03e-a5becae5e7dc" providerId="ADAL" clId="{C7E96C78-2380-9841-B78E-3D7EC686BF62}" dt="2022-11-20T04:03:32.804" v="19" actId="2696"/>
        <pc:sldMkLst>
          <pc:docMk/>
          <pc:sldMk cId="995979242" sldId="545"/>
        </pc:sldMkLst>
      </pc:sldChg>
      <pc:sldChg chg="del">
        <pc:chgData name="Xuesu Xiao" userId="2da2dc19-76a6-42ca-a03e-a5becae5e7dc" providerId="ADAL" clId="{C7E96C78-2380-9841-B78E-3D7EC686BF62}" dt="2022-11-20T04:03:32.828" v="42" actId="2696"/>
        <pc:sldMkLst>
          <pc:docMk/>
          <pc:sldMk cId="2275408222" sldId="546"/>
        </pc:sldMkLst>
      </pc:sldChg>
      <pc:sldChg chg="del">
        <pc:chgData name="Xuesu Xiao" userId="2da2dc19-76a6-42ca-a03e-a5becae5e7dc" providerId="ADAL" clId="{C7E96C78-2380-9841-B78E-3D7EC686BF62}" dt="2022-11-20T04:03:32.818" v="32" actId="2696"/>
        <pc:sldMkLst>
          <pc:docMk/>
          <pc:sldMk cId="2313172705" sldId="547"/>
        </pc:sldMkLst>
      </pc:sldChg>
      <pc:sldChg chg="del">
        <pc:chgData name="Xuesu Xiao" userId="2da2dc19-76a6-42ca-a03e-a5becae5e7dc" providerId="ADAL" clId="{C7E96C78-2380-9841-B78E-3D7EC686BF62}" dt="2022-11-20T04:03:32.843" v="58" actId="2696"/>
        <pc:sldMkLst>
          <pc:docMk/>
          <pc:sldMk cId="3060296709" sldId="548"/>
        </pc:sldMkLst>
      </pc:sldChg>
      <pc:sldChg chg="del">
        <pc:chgData name="Xuesu Xiao" userId="2da2dc19-76a6-42ca-a03e-a5becae5e7dc" providerId="ADAL" clId="{C7E96C78-2380-9841-B78E-3D7EC686BF62}" dt="2022-11-20T04:03:32.789" v="7" actId="2696"/>
        <pc:sldMkLst>
          <pc:docMk/>
          <pc:sldMk cId="5234716" sldId="54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164C5-85F5-7A4F-84BC-8C7E57E38B0E}" type="datetimeFigureOut">
              <a:rPr lang="en-US" smtClean="0"/>
              <a:t>9/7/23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E7C3D-83FC-9441-A55F-F7494F893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4441F-5A87-C44C-8C22-3D67CF7126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63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EAD7-808E-E5DE-DB5B-524C65597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65B36-2D5D-C6DF-0647-619BB3451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77B67-C380-D6ED-A491-882FE81B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42A62-9F6E-7B4E-A8EF-6754AE0DD05B}" type="datetime1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6AE95-9A1C-C45D-190D-354E92B8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03C02-CDD3-DE79-AC39-61DE2FC8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3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8EB3-13E2-4D5C-0ADB-96C7178D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29600-1848-3251-95C6-904C7E82D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919D0-2D8F-EA44-38FC-815E5412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07E49-7D47-2A48-86AF-2FB3E2E46E89}" type="datetime1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222EF-9055-0595-F976-4FEC3545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EF6A9-3B2E-D3BE-7D59-BEA57B20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4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70EC6-2FA5-D9AE-4D5D-F346C4E62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0DA90-77FC-D7EA-3470-5A30956FD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AE3E-D754-3E23-770A-65955F442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B81B-E6E2-6740-A34C-6344EC85CE4A}" type="datetime1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9FFAD-8E51-6275-481D-A353D392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A6C1-05F9-05B5-9A93-407D9523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4307-F7AF-E78F-6CA3-8361455B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65C6-4FD6-9F98-9C4C-F82265B20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1F41-1431-BD44-B0A0-9EDDD018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B93FD-4B4C-A14F-B618-57745A719569}" type="datetime1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78618-0631-153A-97A5-3703284F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D7551-EB72-CBD0-66DA-DE667F91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6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DE627-0291-5E22-1122-574B6180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0BDAB-9D1B-BFE3-4799-57EB51BE7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91D94-42DA-759C-574E-A47D8AD76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E3B29-5660-B549-895E-1AD18800E6EF}" type="datetime1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40BA6-9619-0C6C-709C-2CE107EA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2A259-EE9F-A995-A43C-E907E9CB5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6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1AB1-1079-69B6-0FE9-7D62968D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91BA3-8FDD-7C9E-8866-BA9D50D8D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FC692-E800-3D92-14DC-39B056B88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342E2-D789-2EBC-6070-70B9A5FF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6C3E-5E3E-4943-8BF7-75A5C963707C}" type="datetime1">
              <a:rPr lang="en-US" smtClean="0"/>
              <a:t>9/7/23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92E0F-07F1-DB20-9A04-B70713873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B77CC-CA23-2B0D-E4F0-C7A8E93E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CF5D-70D5-D2D3-2325-FF177F0B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FCDB2-5C8C-3D03-AC7E-1B47DB50E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CBF12-D662-094F-0BBA-21D9B18E9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4AA88-81CB-DE5D-F700-9327294DA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2EDE7-CC39-DABE-A363-08934F72E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9CE2B-D676-E322-EDED-C1D85B75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A09A-BC7A-444D-A185-DA8F9B2B9209}" type="datetime1">
              <a:rPr lang="en-US" smtClean="0"/>
              <a:t>9/7/23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092C26-187A-A274-4CD9-612332852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AB272-A110-C024-C484-4229E96A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4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FC10E-3572-2D08-5B5E-A165F558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1E47F-4483-A305-F6DB-69CF530D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89D2-CB85-514F-BFBE-7BBBC1270D5D}" type="datetime1">
              <a:rPr lang="en-US" smtClean="0"/>
              <a:t>9/7/23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61E37-346F-E4D8-E0E2-007733CA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17DD0-ED71-8E08-646F-F10D8B527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6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7EAA3-92A6-EA3C-FB4D-7714B964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152B9-4911-BB43-B235-903AC7FBC362}" type="datetime1">
              <a:rPr lang="en-US" smtClean="0"/>
              <a:t>9/7/23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AE6F4-AE9C-42BA-1272-E87679A2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F1925-4CD1-F3DF-0629-1213A9E8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4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8836-67AF-5483-58CD-8A7BBD82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B330-DB98-9A27-0F79-92FA0F519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47EE1-F4F3-FEC5-C31A-8CAF7D703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F5703-C0C2-2CA4-91D8-C9AE26F9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FD54F-8F25-EA4B-BEC6-1BE7C08181AD}" type="datetime1">
              <a:rPr lang="en-US" smtClean="0"/>
              <a:t>9/7/23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74697-1306-3888-5847-A7B2970E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01D12-FAF1-11A2-976D-B7A8549B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1C1F-1397-A981-275E-7EE356FA0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7A5665-D41F-CE2A-B036-3BC82F939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EAF89-B7A0-5887-6493-CAF28AF8F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1F0BA-060F-07BA-EFFF-B396B080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B1B7-C5C8-F345-A8FC-1A2D9F6EB36E}" type="datetime1">
              <a:rPr lang="en-US" smtClean="0"/>
              <a:t>9/7/23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1F289-32E4-DFBF-6468-2E749823B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DE1BF-CAA7-920D-EED2-8538CE6A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8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2FDCC-7552-AA0F-75E0-01822B93E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497EF-832C-CC94-E439-1CECC4730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0C0DF-0AB2-474D-A7FE-3E6FA7CCB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DD141-C64A-5C47-AC6E-4E4D76688BA2}" type="datetime1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C64D3-64B7-2349-F787-433C23FED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9B2B9-1718-3F3C-FEA5-9B50D73F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cse.sc.edu/~yiannisr/574/2015/Lectures/14-Control.pdf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cse.sc.edu/~yiannisr/574/2015/Lectures/14-Control.pd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cse.sc.edu/~yiannisr/574/2015/Lectures/14-Control.pd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columbia.edu/~allen/F17/NOTES/icckinematics.pdf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hyperlink" Target="https://www.cs.columbia.edu/~allen/F17/NOTES/icckinematics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5.png"/><Relationship Id="rId4" Type="http://schemas.openxmlformats.org/officeDocument/2006/relationships/hyperlink" Target="https://www.cs.columbia.edu/~allen/F17/NOTES/icckinematics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cs.columbia.edu/~allen/F17/NOTES/icckinematic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3.cs.jmu.edu/molloykp/teaching/cs354/cs354_2021Fall/resources/pid.pd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3.cs.jmu.edu/molloykp/teaching/cs354/cs354_2021Fall/resources/pid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s://w3.cs.jmu.edu/molloykp/teaching/cs354/cs354_2021Fall/resources/pid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cse.sc.edu/~yiannisr/574/2015/Lectures/14-Control.pdf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verge.com/2015/2/12/8028905/i-really-dont-think-we-should-be-kicking-the-robots" TargetMode="External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underactuated.mit.edu/lqr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underactuated.mit.edu/lqr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underactuated.mit.edu/lqr.html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underactuated.mit.edu/lyapunov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underactuated.mit.edu/lyapunov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underactuated.mit.edu/lyapunov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underactuated.mit.edu/lyapunov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underactuated.mit.edu/lyapunov.html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3.cs.jmu.edu/molloykp/teaching/cs354/cs354_2021Fall/resources/pid.pdf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cse.sc.edu/~yiannisr/574/2015/Lectures/14-Control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e.sc.edu/~yiannisr/574/2015/Lectures/14-Control.pd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e.sc.edu/~yiannisr/574/2015/Lectures/14-Control.pdf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e.sc.edu/~yiannisr/574/2015/Lectures/14-Control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e.sc.edu/~yiannisr/574/2015/Lectures/14-Control.pdf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cse.sc.edu/~yiannisr/574/2015/Lectures/14-Control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D3CE-C200-DF17-E8F3-428208355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76339"/>
            <a:ext cx="12192000" cy="23876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6"/>
                </a:solidFill>
              </a:rPr>
              <a:t>CS 485 </a:t>
            </a:r>
            <a:r>
              <a:rPr lang="en-US" dirty="0">
                <a:solidFill>
                  <a:schemeClr val="accent6"/>
                </a:solidFill>
              </a:rPr>
              <a:t>Autonomous Robotics</a:t>
            </a:r>
            <a:br>
              <a:rPr lang="en-US" dirty="0"/>
            </a:br>
            <a:r>
              <a:rPr lang="en-US" dirty="0"/>
              <a:t>Motion Control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3AB6C-A084-91AD-AEE3-DF0F3191A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3259"/>
            <a:ext cx="9144000" cy="1655762"/>
          </a:xfrm>
        </p:spPr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Xuesu</a:t>
            </a:r>
            <a:r>
              <a:rPr lang="en-US" dirty="0"/>
              <a:t> Xiao</a:t>
            </a:r>
          </a:p>
          <a:p>
            <a:r>
              <a:rPr lang="en-US" dirty="0"/>
              <a:t>George Mason University</a:t>
            </a:r>
          </a:p>
        </p:txBody>
      </p:sp>
      <p:pic>
        <p:nvPicPr>
          <p:cNvPr id="5" name="Picture 4" descr="A picture containing text, appliance, sewing machine&#10;&#10;Description automatically generated">
            <a:extLst>
              <a:ext uri="{FF2B5EF4-FFF2-40B4-BE49-F238E27FC236}">
                <a16:creationId xmlns:a16="http://schemas.microsoft.com/office/drawing/2014/main" id="{160F08E0-A145-5797-47F1-3A62AAD04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76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A526F-EB06-1593-0D75-5F400892B398}"/>
              </a:ext>
            </a:extLst>
          </p:cNvPr>
          <p:cNvSpPr txBox="1"/>
          <p:nvPr/>
        </p:nvSpPr>
        <p:spPr>
          <a:xfrm>
            <a:off x="4627970" y="6265788"/>
            <a:ext cx="293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Slides Credits: Gregory Stein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316D5-D272-7C36-B9F7-36A06E62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06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74585-7451-3709-4617-E1552F37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another example for a simple line-following robot: PD control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D5380-545A-8B52-F6CA-50F9433C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10543-D45A-68E5-CBEA-2205D2ED3F5A}"/>
              </a:ext>
            </a:extLst>
          </p:cNvPr>
          <p:cNvSpPr txBox="1"/>
          <p:nvPr/>
        </p:nvSpPr>
        <p:spPr>
          <a:xfrm>
            <a:off x="2881178" y="6256653"/>
            <a:ext cx="6429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https://www.cse.sc.edu/~yiannisr/574/2015/Lectures/14-Control.pdf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BF0896E-0554-E5B9-C15A-A79177340D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65243" y="1825625"/>
            <a:ext cx="606151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03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74585-7451-3709-4617-E1552F37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another example for a simple line-following robot: PD control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D5380-545A-8B52-F6CA-50F9433C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10543-D45A-68E5-CBEA-2205D2ED3F5A}"/>
              </a:ext>
            </a:extLst>
          </p:cNvPr>
          <p:cNvSpPr txBox="1"/>
          <p:nvPr/>
        </p:nvSpPr>
        <p:spPr>
          <a:xfrm>
            <a:off x="2881178" y="6256653"/>
            <a:ext cx="6429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https://www.cse.sc.edu/~yiannisr/574/2015/Lectures/14-Control.pdf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9D46A68-26DE-17F8-0526-488FB6CEA0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53620" y="1825625"/>
            <a:ext cx="588476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98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74585-7451-3709-4617-E1552F37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another example for a simple line-following robot: PD control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D5380-545A-8B52-F6CA-50F9433C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10543-D45A-68E5-CBEA-2205D2ED3F5A}"/>
              </a:ext>
            </a:extLst>
          </p:cNvPr>
          <p:cNvSpPr txBox="1"/>
          <p:nvPr/>
        </p:nvSpPr>
        <p:spPr>
          <a:xfrm>
            <a:off x="2881178" y="6256653"/>
            <a:ext cx="6429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https://www.cse.sc.edu/~yiannisr/574/2015/Lectures/14-Control.pdf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8626325-D53A-E012-8AF9-7C331E460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16931" y="1825625"/>
            <a:ext cx="59581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8FBA6-5406-C9E9-EC67-B999E4B21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far all our systems have been (effectively) 1 dimensional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2C976-4B4D-E202-48A1-97F392017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Even for the two wheeled robot earlier, the controller was able to command only the one </a:t>
            </a:r>
            <a:r>
              <a:rPr lang="en-US" dirty="0" err="1"/>
              <a:t>turnrate</a:t>
            </a:r>
            <a:r>
              <a:rPr lang="en-US" dirty="0"/>
              <a:t> control.</a:t>
            </a:r>
          </a:p>
          <a:p>
            <a:endParaRPr lang="en-US" dirty="0"/>
          </a:p>
          <a:p>
            <a:r>
              <a:rPr lang="en-US" dirty="0"/>
              <a:t>Let’s consider that we can specify the </a:t>
            </a:r>
            <a:r>
              <a:rPr lang="en-US" dirty="0" err="1"/>
              <a:t>turnrate</a:t>
            </a:r>
            <a:r>
              <a:rPr lang="en-US" dirty="0"/>
              <a:t> and the speed of the robot or, framed another way, the rotation rate of each wheel of this </a:t>
            </a:r>
            <a:r>
              <a:rPr lang="en-US" i="1" dirty="0"/>
              <a:t>differential drive</a:t>
            </a:r>
            <a:r>
              <a:rPr lang="en-US" dirty="0"/>
              <a:t> robot.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2D0E03-57D3-7150-901B-83DF348B4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2" descr="turtleBot4 with logo">
            <a:extLst>
              <a:ext uri="{FF2B5EF4-FFF2-40B4-BE49-F238E27FC236}">
                <a16:creationId xmlns:a16="http://schemas.microsoft.com/office/drawing/2014/main" id="{306589AC-B6A5-4B93-807F-47F021C0E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365" y="4352304"/>
            <a:ext cx="4249270" cy="214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911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481F2-2D0A-A355-291E-3CEB05E5F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Differential Drive Robot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1C656-32F3-94C2-3B1E-2F6A70BB1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7412" y="1825625"/>
            <a:ext cx="5711638" cy="4351338"/>
          </a:xfrm>
        </p:spPr>
        <p:txBody>
          <a:bodyPr>
            <a:normAutofit/>
          </a:bodyPr>
          <a:lstStyle/>
          <a:p>
            <a:r>
              <a:rPr lang="en-US" sz="2000" dirty="0"/>
              <a:t>A differential drive robot has two wheels separated by some length (l) about a center of mass.</a:t>
            </a:r>
          </a:p>
          <a:p>
            <a:endParaRPr lang="en-US" sz="2000" dirty="0"/>
          </a:p>
          <a:p>
            <a:r>
              <a:rPr lang="en-US" sz="2000" dirty="0"/>
              <a:t>As the wheels turn, the robot can both move and rotate.</a:t>
            </a:r>
          </a:p>
          <a:p>
            <a:endParaRPr lang="en-US" sz="2000" dirty="0"/>
          </a:p>
          <a:p>
            <a:r>
              <a:rPr lang="en-US" sz="2000" dirty="0"/>
              <a:t>If both wheels move at the same rate, the robot moves in a straight line.</a:t>
            </a:r>
          </a:p>
          <a:p>
            <a:endParaRPr lang="en-US" sz="2000" dirty="0"/>
          </a:p>
          <a:p>
            <a:r>
              <a:rPr lang="en-US" sz="2000" dirty="0"/>
              <a:t>If not, the robot orbits a point known as the “Instantaneous Center of Curvature” a distance R away along the axis of the wheels.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24ECCE-E8EB-9821-3943-0261D850B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14</a:t>
            </a:fld>
            <a:endParaRPr lang="en-US"/>
          </a:p>
        </p:txBody>
      </p:sp>
      <p:pic>
        <p:nvPicPr>
          <p:cNvPr id="4097" name="Picture 1" descr="page1image1797736896">
            <a:extLst>
              <a:ext uri="{FF2B5EF4-FFF2-40B4-BE49-F238E27FC236}">
                <a16:creationId xmlns:a16="http://schemas.microsoft.com/office/drawing/2014/main" id="{752B290B-BEDA-B21F-B50A-F7350C09A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297341"/>
            <a:ext cx="2743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5F7501-235E-29C2-5F72-E9B49B2EFCBA}"/>
              </a:ext>
            </a:extLst>
          </p:cNvPr>
          <p:cNvSpPr txBox="1"/>
          <p:nvPr/>
        </p:nvSpPr>
        <p:spPr>
          <a:xfrm>
            <a:off x="7581899" y="2667477"/>
            <a:ext cx="30861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Differential Drive kinematics from Dudek and Jenkin, </a:t>
            </a:r>
            <a:r>
              <a:rPr lang="en-US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Computational Principles of Mobile Robotics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1CF3CF-D3A1-B618-4D4A-5BDB60A6101D}"/>
              </a:ext>
            </a:extLst>
          </p:cNvPr>
          <p:cNvSpPr txBox="1"/>
          <p:nvPr/>
        </p:nvSpPr>
        <p:spPr>
          <a:xfrm>
            <a:off x="1927412" y="6252883"/>
            <a:ext cx="6267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https://www.cs.columbia.edu/~allen/F17/NOTES/icckinematics.pdf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4098" name="Picture 2" descr="page4image1797965664">
            <a:extLst>
              <a:ext uri="{FF2B5EF4-FFF2-40B4-BE49-F238E27FC236}">
                <a16:creationId xmlns:a16="http://schemas.microsoft.com/office/drawing/2014/main" id="{4CFCD57B-EDF0-C093-B70C-39B20EA9B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898" y="3906729"/>
            <a:ext cx="27432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078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E51AC8F-DA8F-E8B2-5EBF-9E9F00A37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0" y="2078155"/>
            <a:ext cx="3238500" cy="1231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61A01C-7143-1A35-3503-717C5865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relate the rotation rate of the wheels to the movement of the robot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7030A-9DC8-87F0-F309-4529D9653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Both R and the rotation rate (about the ICC) are as follows: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 that: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linear velocity of the robot is proportional to the sum of the wheel rotation rates. (In fact, is the average of the two.)</a:t>
            </a:r>
          </a:p>
          <a:p>
            <a:r>
              <a:rPr lang="en-US" dirty="0"/>
              <a:t>The rotational velocity of the robot is proportional to the difference of the rotation rates.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8206E0-F47B-1D21-F1B1-83F0B7501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534E6B-73E2-A4E4-4290-468C4F299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50" y="3242400"/>
            <a:ext cx="4940300" cy="1104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39FFFE-883D-51CC-EF8F-3205BC4C1F44}"/>
              </a:ext>
            </a:extLst>
          </p:cNvPr>
          <p:cNvSpPr txBox="1"/>
          <p:nvPr/>
        </p:nvSpPr>
        <p:spPr>
          <a:xfrm>
            <a:off x="1927412" y="6252883"/>
            <a:ext cx="6267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https://www.cs.columbia.edu/~allen/F17/NOTES/icckinematics.pdf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4" name="Picture 1" descr="page1image1797736896">
            <a:extLst>
              <a:ext uri="{FF2B5EF4-FFF2-40B4-BE49-F238E27FC236}">
                <a16:creationId xmlns:a16="http://schemas.microsoft.com/office/drawing/2014/main" id="{1DCC0EA9-65CE-D7B1-98D8-CBDE425CE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929" y="2082727"/>
            <a:ext cx="2743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629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E51AC8F-DA8F-E8B2-5EBF-9E9F00A37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0" y="2078155"/>
            <a:ext cx="3238500" cy="1231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61A01C-7143-1A35-3503-717C5865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relate the rotation rate of the wheels to the movement of the robot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7030A-9DC8-87F0-F309-4529D9653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Both R and the rotation rate (about the ICC) are as follows: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 that: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linear velocity of the robot is proportional to the sum of the wheel rotation rates. (In fact, is the average of the two.)</a:t>
            </a:r>
          </a:p>
          <a:p>
            <a:r>
              <a:rPr lang="en-US" dirty="0"/>
              <a:t>The rotational velocity of the robot is proportional to the difference of the rotation rates.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8206E0-F47B-1D21-F1B1-83F0B7501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534E6B-73E2-A4E4-4290-468C4F299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50" y="3242400"/>
            <a:ext cx="4940300" cy="1104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29978B-0EC7-E998-FD35-65350C98580F}"/>
              </a:ext>
            </a:extLst>
          </p:cNvPr>
          <p:cNvSpPr txBox="1"/>
          <p:nvPr/>
        </p:nvSpPr>
        <p:spPr>
          <a:xfrm>
            <a:off x="1927412" y="6252883"/>
            <a:ext cx="6267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https://www.cs.columbia.edu/~allen/F17/NOTES/icckinematics.pdf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4E20AC-9E68-B7D7-E06C-9101A9745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7412" y="4347300"/>
            <a:ext cx="8710652" cy="2151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" descr="page1image1797736896">
            <a:extLst>
              <a:ext uri="{FF2B5EF4-FFF2-40B4-BE49-F238E27FC236}">
                <a16:creationId xmlns:a16="http://schemas.microsoft.com/office/drawing/2014/main" id="{9EE2071C-A21B-D563-D1DD-6CFFB5F72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929" y="2082727"/>
            <a:ext cx="2743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70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24405-5DED-ACCF-7C73-4066732BE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position of the robot can be determined via some transformations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D959D-DC4A-9067-CCF5-B544AA1EA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790110-F183-EE32-BB30-6D2FC1CB8212}"/>
              </a:ext>
            </a:extLst>
          </p:cNvPr>
          <p:cNvSpPr txBox="1"/>
          <p:nvPr/>
        </p:nvSpPr>
        <p:spPr>
          <a:xfrm>
            <a:off x="1927412" y="6252883"/>
            <a:ext cx="6267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https://www.cs.columbia.edu/~allen/F17/NOTES/icckinematics.pdf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9DFF6671-A6AD-F249-10E2-125F37F94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82727"/>
            <a:ext cx="7886700" cy="2641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1" descr="page1image1797736896">
            <a:extLst>
              <a:ext uri="{FF2B5EF4-FFF2-40B4-BE49-F238E27FC236}">
                <a16:creationId xmlns:a16="http://schemas.microsoft.com/office/drawing/2014/main" id="{32A6D9FA-0FB0-EBDB-EAFC-C0204CA3E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929" y="2082727"/>
            <a:ext cx="2743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508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1ACC4-1438-413C-B4B8-16D18AFC9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controller of a differential drive robot must command both wheel velocities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ACD97-0653-F61E-4365-06EAE7B57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Controlling the wheel velocities is inconvenient, so we’ll think instead about w and v the angular and linear velocities.</a:t>
            </a:r>
          </a:p>
          <a:p>
            <a:endParaRPr lang="en-US" dirty="0"/>
          </a:p>
          <a:p>
            <a:r>
              <a:rPr lang="en-US" dirty="0"/>
              <a:t>Similar to our previous 1D controller:</a:t>
            </a:r>
          </a:p>
          <a:p>
            <a:pPr marL="800100" lvl="1" indent="-342900"/>
            <a:r>
              <a:rPr lang="en-US" dirty="0"/>
              <a:t>The angular velocity should be proportional to the deviation from the direction the robot should be heading.</a:t>
            </a:r>
          </a:p>
          <a:p>
            <a:pPr marL="800100" lvl="1" indent="-342900"/>
            <a:r>
              <a:rPr lang="en-US" dirty="0"/>
              <a:t>The linear velocity should be proportional to the distance from that point.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17E0D-1A46-E366-519E-D25C4600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4BC4F4-C43D-273F-DB05-BBB16EE2CA51}"/>
              </a:ext>
            </a:extLst>
          </p:cNvPr>
          <p:cNvSpPr txBox="1"/>
          <p:nvPr/>
        </p:nvSpPr>
        <p:spPr>
          <a:xfrm>
            <a:off x="1819835" y="6279777"/>
            <a:ext cx="7593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https://w3.cs.jmu.edu/molloykp/teaching/cs354/cs354_2021Fall/resources/pid.pdf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7166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65010-8A85-6882-2E2B-B074C7F4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controller of a differential drive robot must command both wheel velocities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377490-31AF-C11B-6592-5FA193EF1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DD3AA9-7C32-EC0A-F3C6-6E6574147C45}"/>
              </a:ext>
            </a:extLst>
          </p:cNvPr>
          <p:cNvSpPr txBox="1"/>
          <p:nvPr/>
        </p:nvSpPr>
        <p:spPr>
          <a:xfrm>
            <a:off x="1819835" y="6279777"/>
            <a:ext cx="7593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https://w3.cs.jmu.edu/molloykp/teaching/cs354/cs354_2021Fall/resources/pid.pdf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E60DA4-BA85-6E93-472F-7892C5163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34" y="2341486"/>
            <a:ext cx="4368800" cy="127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4391A1-A266-5082-2653-733D980E2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34" y="4358979"/>
            <a:ext cx="2603500" cy="83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Diagram, schematic&#10;&#10;Description automatically generated">
            <a:extLst>
              <a:ext uri="{FF2B5EF4-FFF2-40B4-BE49-F238E27FC236}">
                <a16:creationId xmlns:a16="http://schemas.microsoft.com/office/drawing/2014/main" id="{4320B142-9908-B767-3F4D-3F558519F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5170" y="1690688"/>
            <a:ext cx="2382541" cy="2291604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69011218-F2CC-4B32-E2F0-1AAC1429E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5170" y="3988173"/>
            <a:ext cx="2382541" cy="230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67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2BB9A-DE0F-0921-87E8-1666299FF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F845A-A189-3F99-348B-8CA5CAF5C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Team formation has finished. Standardized project now officially starts! </a:t>
            </a:r>
          </a:p>
          <a:p>
            <a:endParaRPr lang="en-US" dirty="0"/>
          </a:p>
          <a:p>
            <a:r>
              <a:rPr lang="en-US" dirty="0"/>
              <a:t>Any problems with getting The BARN Challenge up </a:t>
            </a:r>
            <a:r>
              <a:rPr lang="en-US"/>
              <a:t>and running?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E2F3C-11B7-2C37-6F95-9511E44A8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38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65010-8A85-6882-2E2B-B074C7F4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Note: be careful about commanding angles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6A9DE-E094-10F1-5F3F-E1ACB2506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You should be sure to keep in mind that angle “wraps around”. You don’t want to spin 350˚ just to turn what could have been a 10˚ turn.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Also, don’t forget to use arctan2 to get the sign right!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000" dirty="0">
              <a:solidFill>
                <a:schemeClr val="accent3"/>
              </a:solidFill>
            </a:endParaRPr>
          </a:p>
          <a:p>
            <a:endParaRPr lang="en-US" sz="2000" dirty="0">
              <a:solidFill>
                <a:schemeClr val="accent3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377490-31AF-C11B-6592-5FA193EF1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371E49-C281-C03A-F29B-A0AE1D4A5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058" y="2837328"/>
            <a:ext cx="2599952" cy="2291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0C468-E1CD-F6B0-8574-A374A8DDC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384" y="2837328"/>
            <a:ext cx="2215216" cy="2291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DD3AA9-7C32-EC0A-F3C6-6E6574147C45}"/>
              </a:ext>
            </a:extLst>
          </p:cNvPr>
          <p:cNvSpPr txBox="1"/>
          <p:nvPr/>
        </p:nvSpPr>
        <p:spPr>
          <a:xfrm>
            <a:off x="1819835" y="6279777"/>
            <a:ext cx="7593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https://w3.cs.jmu.edu/molloykp/teaching/cs354/cs354_2021Fall/resources/pid.pdf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C19E73-49FA-749F-7507-8FBC4DDA4E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607" r="43379" b="51053"/>
          <a:stretch/>
        </p:blipFill>
        <p:spPr>
          <a:xfrm>
            <a:off x="1025553" y="3788278"/>
            <a:ext cx="2007318" cy="426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4643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74585-7451-3709-4617-E1552F37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complex systems will have multiple controllers, each a different “levels”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D5380-545A-8B52-F6CA-50F9433C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10543-D45A-68E5-CBEA-2205D2ED3F5A}"/>
              </a:ext>
            </a:extLst>
          </p:cNvPr>
          <p:cNvSpPr txBox="1"/>
          <p:nvPr/>
        </p:nvSpPr>
        <p:spPr>
          <a:xfrm>
            <a:off x="2881178" y="6256653"/>
            <a:ext cx="6429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https://www.cse.sc.edu/~yiannisr/574/2015/Lectures/14-Control.pdf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361C126-AB5F-8337-8BD7-6D295256E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Inner control loops are typically faster than the outer ones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21D9C0E6-61A0-549B-AEFD-9C5E0CADE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49" y="2488537"/>
            <a:ext cx="7886700" cy="327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3161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FF1FB-14F2-AA22-877A-70C74C947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Boston Dynamics is known for their impressive robots and robot controllers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87C0E-B1C0-5FFA-CF29-95D5D0E9E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Atlas weighs 89kg / 190 lbs. (The old one seen at the DRC weighed nearly twice as much.)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5879D4-22CF-229B-BDF9-FFEC735D5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858E5E-F856-F4DF-6EA7-53D758193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635" y="2842093"/>
            <a:ext cx="5922730" cy="3334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3192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FF1FB-14F2-AA22-877A-70C74C947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Boston Dynamics is known for their impressive robots and robot controllers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87C0E-B1C0-5FFA-CF29-95D5D0E9E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Atlas weighs 89kg / 190 lbs. (The old one seen at the DRC weighed nearly twice as much.)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5879D4-22CF-229B-BDF9-FFEC735D5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973264-7088-23C2-70CE-FCD7E0651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299" y="2792283"/>
            <a:ext cx="4335046" cy="3251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4BEBFB-DA0E-08DF-BBA5-8F2A27DAB5BF}"/>
              </a:ext>
            </a:extLst>
          </p:cNvPr>
          <p:cNvSpPr txBox="1"/>
          <p:nvPr/>
        </p:nvSpPr>
        <p:spPr>
          <a:xfrm>
            <a:off x="1685366" y="6437110"/>
            <a:ext cx="7738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https://www.theverge.com/2015/2/12/8028905/i-really-dont-think-we-should-be-kicking-the-robots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237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95CC-A2DF-95E4-C076-4C1014218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Finally, PID is not the only type of controller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C4089-0148-DA61-E87A-E87AE01A5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 knew more about our system, in principle we could do a better job at controlling it (and without the need to tune parameters through mere observation).</a:t>
            </a:r>
          </a:p>
          <a:p>
            <a:r>
              <a:rPr lang="en-US" dirty="0"/>
              <a:t>Enter: </a:t>
            </a:r>
            <a:r>
              <a:rPr lang="en-US" u="sng" dirty="0"/>
              <a:t>Linear Quadratic Regulation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AD357A-27BA-0A38-A03E-56DF02E51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78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2548C2-BE28-42D5-02F7-53D7DEBCD4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89"/>
          <a:stretch/>
        </p:blipFill>
        <p:spPr>
          <a:xfrm>
            <a:off x="1044789" y="2301965"/>
            <a:ext cx="10102421" cy="28561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DF95CC-A2DF-95E4-C076-4C1014218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Linear Quadratic Regulation</a:t>
            </a:r>
            <a:br>
              <a:rPr lang="en-US" dirty="0"/>
            </a:br>
            <a:r>
              <a:rPr lang="en-US" sz="3100" dirty="0"/>
              <a:t>Optimal Infinite-Horizon Control for Linear Systems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C4089-0148-DA61-E87A-E87AE01A5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AD357A-27BA-0A38-A03E-56DF02E51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24E784-691D-F763-81B1-21C1D650A77A}"/>
              </a:ext>
            </a:extLst>
          </p:cNvPr>
          <p:cNvSpPr txBox="1"/>
          <p:nvPr/>
        </p:nvSpPr>
        <p:spPr>
          <a:xfrm>
            <a:off x="2152651" y="6127233"/>
            <a:ext cx="5011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http://underactuated.mit.edu/lqr.html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8590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61115-DAB5-0506-8A46-4C9E8509D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cool is that by taking a derivative of the cost, we can find an optimal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F3DB6-2593-1250-57CE-13C0A2C31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derivation is beyond the scope of this course, but we can solve for the optimal policy for any x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Where we must solve the </a:t>
            </a:r>
            <a:r>
              <a:rPr lang="en-US" i="1" dirty="0"/>
              <a:t>algebraic </a:t>
            </a:r>
            <a:r>
              <a:rPr lang="en-US" i="1" dirty="0" err="1"/>
              <a:t>Riccati</a:t>
            </a:r>
            <a:r>
              <a:rPr lang="en-US" i="1" dirty="0"/>
              <a:t> equation</a:t>
            </a:r>
            <a:r>
              <a:rPr lang="en-US" dirty="0"/>
              <a:t> to get the value of the matrix 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a linear system, we need only solve this equation once and then we have an optimal control policy to reach the origin (in some coordinate frame), where u is proportional to x.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345BBD-6D28-7986-6A9B-DA5264FA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EE0CE8-D67A-71E3-3BCB-C8FEFBF6A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50" y="2609476"/>
            <a:ext cx="4025900" cy="48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07350E-1A7D-B97B-8EEC-1E2F243AB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4001294"/>
            <a:ext cx="4191000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72DE64-4AF8-9F62-3154-E6CFFC353264}"/>
              </a:ext>
            </a:extLst>
          </p:cNvPr>
          <p:cNvSpPr txBox="1"/>
          <p:nvPr/>
        </p:nvSpPr>
        <p:spPr>
          <a:xfrm>
            <a:off x="2152651" y="6127233"/>
            <a:ext cx="5011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http://underactuated.mit.edu/lqr.html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49377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CBF56-7D86-5B9B-C63F-6574FBB68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nonlinear systems?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55E4C-3A75-A183-3835-EBCB6718F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7609"/>
            <a:ext cx="10515600" cy="466724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We can locally control nonlinear systems by linearizing them.</a:t>
            </a:r>
          </a:p>
          <a:p>
            <a:r>
              <a:rPr lang="en-US" dirty="0"/>
              <a:t>This is something that will come up again later on in the class when we talk about Kalman Filtering.</a:t>
            </a:r>
          </a:p>
          <a:p>
            <a:r>
              <a:rPr lang="en-US" dirty="0"/>
              <a:t>The general idea is to use a Taylor series expansion to come up with a linear “best fit” line (tangent line) and approximate the nonlinear function with a line and then solve that: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However, we must now solve this at every step.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DBA17A-8200-35E6-FB2E-83882E99D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A2E109-54DA-3CE0-A4A9-BB3ADF601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811884"/>
            <a:ext cx="7772400" cy="168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3CDE23-5FF3-E8A4-3851-54509DF07B98}"/>
              </a:ext>
            </a:extLst>
          </p:cNvPr>
          <p:cNvSpPr txBox="1"/>
          <p:nvPr/>
        </p:nvSpPr>
        <p:spPr>
          <a:xfrm>
            <a:off x="3707131" y="6304638"/>
            <a:ext cx="5011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http://underactuated.mit.edu/lqr.html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95004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BFD4B-2131-7E6F-9305-E9087E4EA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time?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1B2A7-FB80-A594-366A-07E476EA0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are many extensions to LQR to support:</a:t>
            </a:r>
          </a:p>
          <a:p>
            <a:pPr marL="800100" lvl="1" indent="-342900"/>
            <a:r>
              <a:rPr lang="en-US" dirty="0"/>
              <a:t>Time-varying systems</a:t>
            </a:r>
          </a:p>
          <a:p>
            <a:pPr marL="800100" lvl="1" indent="-342900"/>
            <a:r>
              <a:rPr lang="en-US" dirty="0"/>
              <a:t>Discrete-time systems</a:t>
            </a:r>
          </a:p>
          <a:p>
            <a:pPr marL="800100" lvl="1" indent="-342900"/>
            <a:r>
              <a:rPr lang="en-US" dirty="0"/>
              <a:t>Finite-horizon control problems</a:t>
            </a:r>
          </a:p>
          <a:p>
            <a:pPr marL="800100" lvl="1" indent="-342900"/>
            <a:r>
              <a:rPr lang="en-US" dirty="0"/>
              <a:t>All of which seek to minimize the total cost for their respective problems.</a:t>
            </a:r>
          </a:p>
          <a:p>
            <a:endParaRPr lang="en-US" dirty="0"/>
          </a:p>
          <a:p>
            <a:r>
              <a:rPr lang="en-US" b="1" dirty="0"/>
              <a:t>LQR is a big deal! </a:t>
            </a:r>
            <a:r>
              <a:rPr lang="en-US" dirty="0"/>
              <a:t>It’s been massively influential because of how general the concepts are and its use for approximately, locally controlling nonlinear systems as well.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4EF07F-A93D-3A75-2C0D-C9B439FBB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3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196C3-AF6E-12F4-95CC-C64AEAE65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A51E74-BDDB-C764-E0B3-3E3AE9FA9F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for a bit, since it’s fascinating, but mostly out of scope for the class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6DFE40-441B-C561-7BCD-3EF28C36B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77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3907C-B16B-4C43-3F87-A792080B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let’s look at some more complex systems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75F378-5542-2E91-8FF2-E5B28DE5D3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C29CC6-7523-1714-D360-B6166B55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86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BFDB3F0-45FE-1741-D6A2-C29B1927E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</a:t>
            </a:r>
            <a:r>
              <a:rPr lang="en-US" i="1" dirty="0"/>
              <a:t>stability</a:t>
            </a:r>
            <a:r>
              <a:rPr lang="en-US" dirty="0"/>
              <a:t> mean for a controller?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4915017-1758-450F-FCE7-3669F4D76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Let’s look at this example from before: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As time goes on, the oscillations are damped and the system converges to the set point.</a:t>
            </a:r>
          </a:p>
          <a:p>
            <a:endParaRPr lang="en-US" dirty="0"/>
          </a:p>
          <a:p>
            <a:r>
              <a:rPr lang="en-US" dirty="0"/>
              <a:t>Will this </a:t>
            </a:r>
            <a:r>
              <a:rPr lang="en-US" i="1" dirty="0"/>
              <a:t>always</a:t>
            </a:r>
            <a:r>
              <a:rPr lang="en-US" dirty="0"/>
              <a:t> be true? Stability analysis aims to understand.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2EB46-56DF-7470-E1E8-672374EC0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30</a:t>
            </a:fld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CFEA931-C82D-A871-32B0-DC28140B4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36"/>
          <a:stretch/>
        </p:blipFill>
        <p:spPr bwMode="auto">
          <a:xfrm>
            <a:off x="3520330" y="2324723"/>
            <a:ext cx="5151340" cy="1950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72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3EAFD-9E85-5AC6-77F4-DC2ADA407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understand this idea, we’ll look at a similar system: a damped pendulum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2275E-16B7-5DD9-FAA0-483FE404B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382436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We have a pendulum with some small damping term. The equation of motion looks like this: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will happen over time?</a:t>
            </a:r>
          </a:p>
          <a:p>
            <a:r>
              <a:rPr lang="en-US" dirty="0"/>
              <a:t>The pendulum will swing and the damping (e.g., some air resistance or friction in the joint at the top) will cause it to slow down.</a:t>
            </a:r>
          </a:p>
          <a:p>
            <a:r>
              <a:rPr lang="en-US" dirty="0"/>
              <a:t>Asymptotically, the pendulum will come to rest at the bottom.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BA0C6-5EDF-4B3E-8CE8-7FCB594B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EC0F1C-C310-B997-8066-BEF3C7C454B2}"/>
              </a:ext>
            </a:extLst>
          </p:cNvPr>
          <p:cNvSpPr txBox="1"/>
          <p:nvPr/>
        </p:nvSpPr>
        <p:spPr>
          <a:xfrm>
            <a:off x="2152651" y="6225875"/>
            <a:ext cx="5175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https://underactuated.mit.edu/lyapunov.html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F9ABF7D-D729-C3A2-3871-49D09469D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0919" y="1368890"/>
            <a:ext cx="2544856" cy="3014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5B8492-EDAC-26C3-2AB9-6C9C2B3D8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17" y="2709378"/>
            <a:ext cx="4436222" cy="876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004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3EAFD-9E85-5AC6-77F4-DC2ADA407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understand this idea, we’ll look at a similar system: a damped pendulum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2275E-16B7-5DD9-FAA0-483FE404B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382436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We have a pendulum with some small damping term. The equation of motion looks like this: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will happen over time?</a:t>
            </a:r>
          </a:p>
          <a:p>
            <a:r>
              <a:rPr lang="en-US" dirty="0"/>
              <a:t>The pendulum will swing and the damping (e.g., some air resistance or friction in the joint at the top) will cause it to slow down.</a:t>
            </a:r>
          </a:p>
          <a:p>
            <a:r>
              <a:rPr lang="en-US" dirty="0"/>
              <a:t>Asymptotically, the pendulum will come to rest at the bottom.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BA0C6-5EDF-4B3E-8CE8-7FCB594B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EC0F1C-C310-B997-8066-BEF3C7C454B2}"/>
              </a:ext>
            </a:extLst>
          </p:cNvPr>
          <p:cNvSpPr txBox="1"/>
          <p:nvPr/>
        </p:nvSpPr>
        <p:spPr>
          <a:xfrm>
            <a:off x="2152651" y="6225875"/>
            <a:ext cx="5175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https://underactuated.mit.edu/lyapunov.html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F9ABF7D-D729-C3A2-3871-49D09469D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0919" y="1368890"/>
            <a:ext cx="2544856" cy="3014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5B8492-EDAC-26C3-2AB9-6C9C2B3D8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17" y="2709378"/>
            <a:ext cx="4436222" cy="876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E798D0-5BD8-2D98-85CC-2E7A68BD7827}"/>
              </a:ext>
            </a:extLst>
          </p:cNvPr>
          <p:cNvSpPr/>
          <p:nvPr/>
        </p:nvSpPr>
        <p:spPr>
          <a:xfrm>
            <a:off x="2693894" y="3818965"/>
            <a:ext cx="5661212" cy="225910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pendulum slowly loses energy and settles at a fixed (stable) point at the bottom.</a:t>
            </a:r>
          </a:p>
          <a:p>
            <a:pPr algn="ctr"/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can apply a similar idea to test the stability of a controller.</a:t>
            </a:r>
          </a:p>
        </p:txBody>
      </p:sp>
    </p:spTree>
    <p:extLst>
      <p:ext uri="{BB962C8B-B14F-4D97-AF65-F5344CB8AC3E}">
        <p14:creationId xmlns:p14="http://schemas.microsoft.com/office/powerpoint/2010/main" val="24909057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3EAFD-9E85-5AC6-77F4-DC2ADA407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understand this idea, we’ll look at a similar system: a damped pendulum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2275E-16B7-5DD9-FAA0-483FE404B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382436" cy="4351338"/>
          </a:xfrm>
        </p:spPr>
        <p:txBody>
          <a:bodyPr/>
          <a:lstStyle/>
          <a:p>
            <a:r>
              <a:rPr lang="en-US" dirty="0"/>
              <a:t>We cannot solve for the behavior of the pendulum analytically! But we can still understand it by analyzing its energy: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BA0C6-5EDF-4B3E-8CE8-7FCB594B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EC0F1C-C310-B997-8066-BEF3C7C454B2}"/>
              </a:ext>
            </a:extLst>
          </p:cNvPr>
          <p:cNvSpPr txBox="1"/>
          <p:nvPr/>
        </p:nvSpPr>
        <p:spPr>
          <a:xfrm>
            <a:off x="2152651" y="6225875"/>
            <a:ext cx="5175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https://underactuated.mit.edu/lyapunov.html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F9ABF7D-D729-C3A2-3871-49D09469D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0919" y="1368890"/>
            <a:ext cx="2544856" cy="30142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FF418C-BAC5-B48C-496F-712E95434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7137" y="3313971"/>
            <a:ext cx="3924564" cy="98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73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3EAFD-9E85-5AC6-77F4-DC2ADA407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understand this idea, we’ll look at a similar system: a damped pendulum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2275E-16B7-5DD9-FAA0-483FE404B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382436" cy="4351338"/>
          </a:xfrm>
        </p:spPr>
        <p:txBody>
          <a:bodyPr/>
          <a:lstStyle/>
          <a:p>
            <a:r>
              <a:rPr lang="en-US" dirty="0"/>
              <a:t>Without any damping, the pendulum will always keep oscillating</a:t>
            </a:r>
          </a:p>
          <a:p>
            <a:r>
              <a:rPr lang="en-US" dirty="0"/>
              <a:t>When damped, the system will “decay” to the fixed (equilibrium) point at the bottom of the swing: the state of minimum energy.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BA0C6-5EDF-4B3E-8CE8-7FCB594B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EC0F1C-C310-B997-8066-BEF3C7C454B2}"/>
              </a:ext>
            </a:extLst>
          </p:cNvPr>
          <p:cNvSpPr txBox="1"/>
          <p:nvPr/>
        </p:nvSpPr>
        <p:spPr>
          <a:xfrm>
            <a:off x="2152651" y="6225875"/>
            <a:ext cx="5175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https://underactuated.mit.edu/lyapunov.html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F9ABF7D-D729-C3A2-3871-49D09469D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0919" y="1368890"/>
            <a:ext cx="2544856" cy="301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087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DC4A2-07F1-9FC5-759D-52196F720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 that we saw some similar behavior in our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57897-A319-1D84-4461-E9AF7A9FC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Without any damping term, we oscillated forever, but with damping we converted to the set point: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When we change the set point, the point around which we can claim stability changes, but the idea is the same.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4FB7E8-5D35-75BD-7757-20FAB84B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214FA31-6364-271D-A8E0-164BA2A99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36"/>
          <a:stretch/>
        </p:blipFill>
        <p:spPr bwMode="auto">
          <a:xfrm>
            <a:off x="3520330" y="2832531"/>
            <a:ext cx="5151340" cy="1950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6958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7ED21-51F4-9AB7-75D4-1FC2BA6C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Lyapunov Analysis: making claims about the system without explicitly modeling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2BCDA-C4F2-6739-8483-E1EF9B60C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Idea: If we can come up with a function that behaves like our energy function and dissipates over time (called a “Lyapunov Function”, satisfying some specific criteria about decay over time), we can say the system is locally stable about that fixed point.</a:t>
            </a:r>
          </a:p>
          <a:p>
            <a:endParaRPr lang="en-US" dirty="0"/>
          </a:p>
          <a:p>
            <a:r>
              <a:rPr lang="en-US" dirty="0"/>
              <a:t>While outside the scope of this class, it’s a powerful idea that allows us to make claims about trajectories the system will follow without actually simulating the system.</a:t>
            </a:r>
          </a:p>
          <a:p>
            <a:endParaRPr lang="en-US" dirty="0"/>
          </a:p>
          <a:p>
            <a:r>
              <a:rPr lang="en-US" dirty="0"/>
              <a:t>This can let us (or someone else…) prove things about the asymptotic properties of a control policy.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F842C2-A828-EAA7-358B-F9C962D31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737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1385C-5170-02CE-FB53-1A1A174E3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more details…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B0057-32BE-FB09-D75C-F226BA2FC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See Russ </a:t>
            </a:r>
            <a:r>
              <a:rPr lang="en-US" sz="2000" dirty="0" err="1"/>
              <a:t>Tedrake’s</a:t>
            </a:r>
            <a:r>
              <a:rPr lang="en-US" sz="2000" dirty="0"/>
              <a:t> amazing </a:t>
            </a:r>
            <a:r>
              <a:rPr lang="en-US" sz="2000" dirty="0">
                <a:hlinkClick r:id="rId2"/>
              </a:rPr>
              <a:t>Underactuated Robotics textbook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He also discusses some other applications of Lyapunov analysis including how one can measure the region around a stable point to which a controller will stabilize the system to that point.</a:t>
            </a:r>
          </a:p>
          <a:p>
            <a:endParaRPr lang="en-US" sz="2000" dirty="0"/>
          </a:p>
          <a:p>
            <a:r>
              <a:rPr lang="en-US" sz="2000" dirty="0"/>
              <a:t>Russ has some pretty cool work on understanding how and when a controller will stabilize a system and the limits to which this works.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0036E5-1072-6F28-7392-87623627F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5344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744DE5A-EC64-E948-C48A-6882874A3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that’s control (in a nutshell)</a:t>
            </a:r>
            <a:br>
              <a:rPr lang="en-US" dirty="0"/>
            </a:br>
            <a:r>
              <a:rPr lang="en-US" dirty="0"/>
              <a:t>What can’t we do with a controller?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7B58E01-FDA4-3283-9B23-BFEB06811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B04743-A5C2-74FB-A3EC-7866C19F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735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D437BFD-05EE-CF8A-036C-C9235A7C4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1879413"/>
            <a:ext cx="5829300" cy="38227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744DE5A-EC64-E948-C48A-6882874A3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that’s control (in a nutshell)</a:t>
            </a:r>
            <a:br>
              <a:rPr lang="en-US" dirty="0"/>
            </a:br>
            <a:r>
              <a:rPr lang="en-US" dirty="0"/>
              <a:t>What can’t we do with a controller?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7B58E01-FDA4-3283-9B23-BFEB06811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What about this?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this we’ll need </a:t>
            </a:r>
            <a:r>
              <a:rPr lang="en-US" i="1" dirty="0"/>
              <a:t>planning</a:t>
            </a:r>
            <a:r>
              <a:rPr lang="en-US" dirty="0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B04743-A5C2-74FB-A3EC-7866C19F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D91D90-938C-D46A-1391-27A9149CE4DD}"/>
              </a:ext>
            </a:extLst>
          </p:cNvPr>
          <p:cNvSpPr txBox="1"/>
          <p:nvPr/>
        </p:nvSpPr>
        <p:spPr>
          <a:xfrm>
            <a:off x="1819835" y="6279777"/>
            <a:ext cx="7593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https://w3.cs.jmu.edu/molloykp/teaching/cs354/cs354_2021Fall/resources/pid.pdf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15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74585-7451-3709-4617-E1552F37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another example for a simple line-following robot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0D242-12B4-154C-9F02-50F086AE4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robot with pose (x, y, </a:t>
            </a:r>
            <a:r>
              <a:rPr lang="el-GR" dirty="0"/>
              <a:t>θ) </a:t>
            </a:r>
            <a:r>
              <a:rPr lang="en-US" dirty="0"/>
              <a:t>moves at a constant velocity v, and we can control the angular velocity </a:t>
            </a:r>
            <a:r>
              <a:rPr lang="el-GR" dirty="0"/>
              <a:t>ω</a:t>
            </a:r>
            <a:r>
              <a:rPr lang="en-US" dirty="0"/>
              <a:t> (the “</a:t>
            </a:r>
            <a:r>
              <a:rPr lang="en-US" dirty="0" err="1"/>
              <a:t>turnrate</a:t>
            </a:r>
            <a:r>
              <a:rPr lang="en-US" dirty="0"/>
              <a:t>”)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D5380-545A-8B52-F6CA-50F9433C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10543-D45A-68E5-CBEA-2205D2ED3F5A}"/>
              </a:ext>
            </a:extLst>
          </p:cNvPr>
          <p:cNvSpPr txBox="1"/>
          <p:nvPr/>
        </p:nvSpPr>
        <p:spPr>
          <a:xfrm>
            <a:off x="2881178" y="6256653"/>
            <a:ext cx="6429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https://www.cse.sc.edu/~yiannisr/574/2015/Lectures/14-Control.pdf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D24A40-68F1-9B87-CAEE-8A2D972AB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949" y="2783623"/>
            <a:ext cx="38481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5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74585-7451-3709-4617-E1552F37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another example for a simple line-following robot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D5380-545A-8B52-F6CA-50F9433C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10543-D45A-68E5-CBEA-2205D2ED3F5A}"/>
              </a:ext>
            </a:extLst>
          </p:cNvPr>
          <p:cNvSpPr txBox="1"/>
          <p:nvPr/>
        </p:nvSpPr>
        <p:spPr>
          <a:xfrm>
            <a:off x="2881178" y="6256653"/>
            <a:ext cx="6429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https://www.cse.sc.edu/~yiannisr/574/2015/Lectures/14-Control.pdf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6F807-F8C7-B7B8-3E52-6309B73AE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two error measures</a:t>
            </a:r>
          </a:p>
          <a:p>
            <a:pPr lvl="1"/>
            <a:r>
              <a:rPr lang="en-US" dirty="0"/>
              <a:t>d</a:t>
            </a:r>
          </a:p>
          <a:p>
            <a:pPr lvl="1"/>
            <a:r>
              <a:rPr lang="el-GR" dirty="0"/>
              <a:t>Φ</a:t>
            </a:r>
            <a:endParaRPr lang="en-US" dirty="0"/>
          </a:p>
          <a:p>
            <a:r>
              <a:rPr lang="en-US" dirty="0"/>
              <a:t>The orientation error is used to estimate when we are heading too much in the wrong direction</a:t>
            </a:r>
          </a:p>
          <a:p>
            <a:r>
              <a:rPr lang="en-US" dirty="0"/>
              <a:t>The distance error is what we feed to our controller</a:t>
            </a:r>
          </a:p>
        </p:txBody>
      </p:sp>
    </p:spTree>
    <p:extLst>
      <p:ext uri="{BB962C8B-B14F-4D97-AF65-F5344CB8AC3E}">
        <p14:creationId xmlns:p14="http://schemas.microsoft.com/office/powerpoint/2010/main" val="4127809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501153B-C556-046D-BDBD-DD03C4070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434" y="1958508"/>
            <a:ext cx="5809130" cy="42981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674585-7451-3709-4617-E1552F37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another example for a simple line-following robot: P control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D5380-545A-8B52-F6CA-50F9433C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10543-D45A-68E5-CBEA-2205D2ED3F5A}"/>
              </a:ext>
            </a:extLst>
          </p:cNvPr>
          <p:cNvSpPr txBox="1"/>
          <p:nvPr/>
        </p:nvSpPr>
        <p:spPr>
          <a:xfrm>
            <a:off x="2881178" y="6256653"/>
            <a:ext cx="6429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https://www.cse.sc.edu/~yiannisr/574/2015/Lectures/14-Control.pdf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0ABC19-C60E-8FCC-CA36-EBB06DBB6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 proportional gain</a:t>
            </a:r>
          </a:p>
        </p:txBody>
      </p:sp>
    </p:spTree>
    <p:extLst>
      <p:ext uri="{BB962C8B-B14F-4D97-AF65-F5344CB8AC3E}">
        <p14:creationId xmlns:p14="http://schemas.microsoft.com/office/powerpoint/2010/main" val="26690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74030-8058-69AD-6060-AE9F4386E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882" y="2066513"/>
            <a:ext cx="5419164" cy="39964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AF790F-99A4-E8A7-7A9E-945FB964BD33}"/>
              </a:ext>
            </a:extLst>
          </p:cNvPr>
          <p:cNvSpPr/>
          <p:nvPr/>
        </p:nvSpPr>
        <p:spPr>
          <a:xfrm>
            <a:off x="2976282" y="2066513"/>
            <a:ext cx="658906" cy="4884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674585-7451-3709-4617-E1552F37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another example for a simple line-following robot: P control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D5380-545A-8B52-F6CA-50F9433C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10543-D45A-68E5-CBEA-2205D2ED3F5A}"/>
              </a:ext>
            </a:extLst>
          </p:cNvPr>
          <p:cNvSpPr txBox="1"/>
          <p:nvPr/>
        </p:nvSpPr>
        <p:spPr>
          <a:xfrm>
            <a:off x="2881178" y="6256653"/>
            <a:ext cx="6429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https://www.cse.sc.edu/~yiannisr/574/2015/Lectures/14-Control.pdf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0ABC19-C60E-8FCC-CA36-EBB06DBB6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Medium proportional gain</a:t>
            </a:r>
          </a:p>
        </p:txBody>
      </p:sp>
    </p:spTree>
    <p:extLst>
      <p:ext uri="{BB962C8B-B14F-4D97-AF65-F5344CB8AC3E}">
        <p14:creationId xmlns:p14="http://schemas.microsoft.com/office/powerpoint/2010/main" val="3721239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AC77A9-99C4-72C0-1D12-F29C22AC8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83" y="2185565"/>
            <a:ext cx="5524457" cy="39913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AF790F-99A4-E8A7-7A9E-945FB964BD33}"/>
              </a:ext>
            </a:extLst>
          </p:cNvPr>
          <p:cNvSpPr/>
          <p:nvPr/>
        </p:nvSpPr>
        <p:spPr>
          <a:xfrm>
            <a:off x="2976282" y="2066513"/>
            <a:ext cx="658906" cy="4884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674585-7451-3709-4617-E1552F37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another example for a simple line-following robot: P control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D5380-545A-8B52-F6CA-50F9433C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10543-D45A-68E5-CBEA-2205D2ED3F5A}"/>
              </a:ext>
            </a:extLst>
          </p:cNvPr>
          <p:cNvSpPr txBox="1"/>
          <p:nvPr/>
        </p:nvSpPr>
        <p:spPr>
          <a:xfrm>
            <a:off x="2881178" y="6256653"/>
            <a:ext cx="6429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https://www.cse.sc.edu/~yiannisr/574/2015/Lectures/14-Control.pdf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0ABC19-C60E-8FCC-CA36-EBB06DBB6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proportional gain</a:t>
            </a:r>
          </a:p>
        </p:txBody>
      </p:sp>
    </p:spTree>
    <p:extLst>
      <p:ext uri="{BB962C8B-B14F-4D97-AF65-F5344CB8AC3E}">
        <p14:creationId xmlns:p14="http://schemas.microsoft.com/office/powerpoint/2010/main" val="1204264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74585-7451-3709-4617-E1552F37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another example for a simple line-following robot: PD control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D5380-545A-8B52-F6CA-50F9433C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10543-D45A-68E5-CBEA-2205D2ED3F5A}"/>
              </a:ext>
            </a:extLst>
          </p:cNvPr>
          <p:cNvSpPr txBox="1"/>
          <p:nvPr/>
        </p:nvSpPr>
        <p:spPr>
          <a:xfrm>
            <a:off x="2881178" y="6256653"/>
            <a:ext cx="6429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https://www.cse.sc.edu/~yiannisr/574/2015/Lectures/14-Control.pdf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BADC474-CE79-E5C4-D582-C6B0380D1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02597" y="1825625"/>
            <a:ext cx="598680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7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2247</Words>
  <Application>Microsoft Macintosh PowerPoint</Application>
  <PresentationFormat>Widescreen</PresentationFormat>
  <Paragraphs>259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Open Sans</vt:lpstr>
      <vt:lpstr>Office Theme</vt:lpstr>
      <vt:lpstr>CS 485 Autonomous Robotics Motion Control II</vt:lpstr>
      <vt:lpstr>Logistics</vt:lpstr>
      <vt:lpstr>Now let’s look at some more complex systems</vt:lpstr>
      <vt:lpstr>Let’s look at another example for a simple line-following robot</vt:lpstr>
      <vt:lpstr>Let’s look at another example for a simple line-following robot</vt:lpstr>
      <vt:lpstr>Let’s look at another example for a simple line-following robot: P control</vt:lpstr>
      <vt:lpstr>Let’s look at another example for a simple line-following robot: P control</vt:lpstr>
      <vt:lpstr>Let’s look at another example for a simple line-following robot: P control</vt:lpstr>
      <vt:lpstr>Let’s look at another example for a simple line-following robot: PD control</vt:lpstr>
      <vt:lpstr>Let’s look at another example for a simple line-following robot: PD control</vt:lpstr>
      <vt:lpstr>Let’s look at another example for a simple line-following robot: PD control</vt:lpstr>
      <vt:lpstr>Let’s look at another example for a simple line-following robot: PD control</vt:lpstr>
      <vt:lpstr>So far all our systems have been (effectively) 1 dimensional</vt:lpstr>
      <vt:lpstr>The Differential Drive Robot</vt:lpstr>
      <vt:lpstr>We can relate the rotation rate of the wheels to the movement of the robot</vt:lpstr>
      <vt:lpstr>We can relate the rotation rate of the wheels to the movement of the robot</vt:lpstr>
      <vt:lpstr>The position of the robot can be determined via some transformations</vt:lpstr>
      <vt:lpstr>The controller of a differential drive robot must command both wheel velocities</vt:lpstr>
      <vt:lpstr>The controller of a differential drive robot must command both wheel velocities</vt:lpstr>
      <vt:lpstr>Note: be careful about commanding angles</vt:lpstr>
      <vt:lpstr>More complex systems will have multiple controllers, each a different “levels”</vt:lpstr>
      <vt:lpstr>Boston Dynamics is known for their impressive robots and robot controllers</vt:lpstr>
      <vt:lpstr>Boston Dynamics is known for their impressive robots and robot controllers</vt:lpstr>
      <vt:lpstr>Finally, PID is not the only type of controller</vt:lpstr>
      <vt:lpstr>Linear Quadratic Regulation Optimal Infinite-Horizon Control for Linear Systems</vt:lpstr>
      <vt:lpstr>What’s cool is that by taking a derivative of the cost, we can find an optimal policy</vt:lpstr>
      <vt:lpstr>What about nonlinear systems?</vt:lpstr>
      <vt:lpstr>What about time?</vt:lpstr>
      <vt:lpstr>Stability Analysis</vt:lpstr>
      <vt:lpstr>What does stability mean for a controller?</vt:lpstr>
      <vt:lpstr>To understand this idea, we’ll look at a similar system: a damped pendulum</vt:lpstr>
      <vt:lpstr>To understand this idea, we’ll look at a similar system: a damped pendulum</vt:lpstr>
      <vt:lpstr>To understand this idea, we’ll look at a similar system: a damped pendulum</vt:lpstr>
      <vt:lpstr>To understand this idea, we’ll look at a similar system: a damped pendulum</vt:lpstr>
      <vt:lpstr>Note that we saw some similar behavior in our system</vt:lpstr>
      <vt:lpstr>Lyapunov Analysis: making claims about the system without explicitly modeling it</vt:lpstr>
      <vt:lpstr>For more details…</vt:lpstr>
      <vt:lpstr>So that’s control (in a nutshell) What can’t we do with a controller?</vt:lpstr>
      <vt:lpstr>So that’s control (in a nutshell) What can’t we do with a controller?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685 Autonomous Robotics Introduction</dc:title>
  <dc:creator>Xuesu Xiao</dc:creator>
  <cp:lastModifiedBy>Xuesu Xiao</cp:lastModifiedBy>
  <cp:revision>77</cp:revision>
  <dcterms:created xsi:type="dcterms:W3CDTF">2022-11-15T23:23:43Z</dcterms:created>
  <dcterms:modified xsi:type="dcterms:W3CDTF">2023-09-07T17:21:21Z</dcterms:modified>
</cp:coreProperties>
</file>