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344" r:id="rId3"/>
    <p:sldId id="346" r:id="rId4"/>
    <p:sldId id="357" r:id="rId5"/>
    <p:sldId id="364" r:id="rId6"/>
    <p:sldId id="363" r:id="rId7"/>
    <p:sldId id="366" r:id="rId8"/>
    <p:sldId id="365" r:id="rId9"/>
    <p:sldId id="358" r:id="rId10"/>
    <p:sldId id="359" r:id="rId11"/>
    <p:sldId id="360" r:id="rId12"/>
    <p:sldId id="361" r:id="rId13"/>
    <p:sldId id="362" r:id="rId14"/>
    <p:sldId id="367" r:id="rId15"/>
    <p:sldId id="369" r:id="rId16"/>
    <p:sldId id="368" r:id="rId17"/>
    <p:sldId id="370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1090" r:id="rId44"/>
    <p:sldId id="109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364F33-E49C-BD4E-AF30-FCFA57DC809F}" v="3" dt="2023-04-26T21:25:37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9"/>
    <p:restoredTop sz="96187"/>
  </p:normalViewPr>
  <p:slideViewPr>
    <p:cSldViewPr snapToGrid="0">
      <p:cViewPr varScale="1">
        <p:scale>
          <a:sx n="156" d="100"/>
          <a:sy n="156" d="100"/>
        </p:scale>
        <p:origin x="13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A364F33-E49C-BD4E-AF30-FCFA57DC809F}"/>
    <pc:docChg chg="undo custSel addSld delSld modSld">
      <pc:chgData name="Xuesu Xiao" userId="2da2dc19-76a6-42ca-a03e-a5becae5e7dc" providerId="ADAL" clId="{9A364F33-E49C-BD4E-AF30-FCFA57DC809F}" dt="2023-04-26T21:25:37.885" v="17"/>
      <pc:docMkLst>
        <pc:docMk/>
      </pc:docMkLst>
      <pc:sldChg chg="add del">
        <pc:chgData name="Xuesu Xiao" userId="2da2dc19-76a6-42ca-a03e-a5becae5e7dc" providerId="ADAL" clId="{9A364F33-E49C-BD4E-AF30-FCFA57DC809F}" dt="2023-04-26T21:25:34.688" v="14" actId="2696"/>
        <pc:sldMkLst>
          <pc:docMk/>
          <pc:sldMk cId="0" sldId="291"/>
        </pc:sldMkLst>
      </pc:sldChg>
      <pc:sldChg chg="modSp mod">
        <pc:chgData name="Xuesu Xiao" userId="2da2dc19-76a6-42ca-a03e-a5becae5e7dc" providerId="ADAL" clId="{9A364F33-E49C-BD4E-AF30-FCFA57DC809F}" dt="2023-04-26T21:12:22.129" v="6" actId="20577"/>
        <pc:sldMkLst>
          <pc:docMk/>
          <pc:sldMk cId="1076498936" sldId="346"/>
        </pc:sldMkLst>
        <pc:spChg chg="mod">
          <ac:chgData name="Xuesu Xiao" userId="2da2dc19-76a6-42ca-a03e-a5becae5e7dc" providerId="ADAL" clId="{9A364F33-E49C-BD4E-AF30-FCFA57DC809F}" dt="2023-04-26T21:12:22.129" v="6" actId="20577"/>
          <ac:spMkLst>
            <pc:docMk/>
            <pc:sldMk cId="1076498936" sldId="346"/>
            <ac:spMk id="5" creationId="{16E1704C-59B5-420A-8704-0373A302FBFA}"/>
          </ac:spMkLst>
        </pc:spChg>
      </pc:sldChg>
      <pc:sldChg chg="modSp new del mod">
        <pc:chgData name="Xuesu Xiao" userId="2da2dc19-76a6-42ca-a03e-a5becae5e7dc" providerId="ADAL" clId="{9A364F33-E49C-BD4E-AF30-FCFA57DC809F}" dt="2023-04-26T21:25:37.223" v="16" actId="2696"/>
        <pc:sldMkLst>
          <pc:docMk/>
          <pc:sldMk cId="2545431086" sldId="371"/>
        </pc:sldMkLst>
        <pc:spChg chg="mod">
          <ac:chgData name="Xuesu Xiao" userId="2da2dc19-76a6-42ca-a03e-a5becae5e7dc" providerId="ADAL" clId="{9A364F33-E49C-BD4E-AF30-FCFA57DC809F}" dt="2023-04-26T21:25:34.728" v="15" actId="27636"/>
          <ac:spMkLst>
            <pc:docMk/>
            <pc:sldMk cId="2545431086" sldId="371"/>
            <ac:spMk id="2" creationId="{4CBE0DFA-7DDE-1F8F-B247-BA63EBD7C250}"/>
          </ac:spMkLst>
        </pc:spChg>
      </pc:sldChg>
      <pc:sldChg chg="add del">
        <pc:chgData name="Xuesu Xiao" userId="2da2dc19-76a6-42ca-a03e-a5becae5e7dc" providerId="ADAL" clId="{9A364F33-E49C-BD4E-AF30-FCFA57DC809F}" dt="2023-04-26T21:25:37.885" v="17"/>
        <pc:sldMkLst>
          <pc:docMk/>
          <pc:sldMk cId="639611739" sldId="1090"/>
        </pc:sldMkLst>
      </pc:sldChg>
      <pc:sldChg chg="add del">
        <pc:chgData name="Xuesu Xiao" userId="2da2dc19-76a6-42ca-a03e-a5becae5e7dc" providerId="ADAL" clId="{9A364F33-E49C-BD4E-AF30-FCFA57DC809F}" dt="2023-04-26T21:25:37.885" v="17"/>
        <pc:sldMkLst>
          <pc:docMk/>
          <pc:sldMk cId="840884919" sldId="1091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388522B0-4254-D24A-A856-BED74287577D}"/>
    <pc:docChg chg="undo redo custSel addSld delSld modSld delSection modSection">
      <pc:chgData name="Xuesu Xiao" userId="2da2dc19-76a6-42ca-a03e-a5becae5e7dc" providerId="ADAL" clId="{388522B0-4254-D24A-A856-BED74287577D}" dt="2022-11-21T23:07:59.019" v="223"/>
      <pc:docMkLst>
        <pc:docMk/>
      </pc:docMkLst>
      <pc:sldChg chg="add del">
        <pc:chgData name="Xuesu Xiao" userId="2da2dc19-76a6-42ca-a03e-a5becae5e7dc" providerId="ADAL" clId="{388522B0-4254-D24A-A856-BED74287577D}" dt="2022-11-21T22:49:49.633" v="149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388522B0-4254-D24A-A856-BED74287577D}" dt="2022-11-21T22:49:49.974" v="150" actId="2696"/>
        <pc:sldMkLst>
          <pc:docMk/>
          <pc:sldMk cId="3135921539" sldId="432"/>
        </pc:sldMkLst>
        <pc:spChg chg="mod">
          <ac:chgData name="Xuesu Xiao" userId="2da2dc19-76a6-42ca-a03e-a5becae5e7dc" providerId="ADAL" clId="{388522B0-4254-D24A-A856-BED74287577D}" dt="2022-11-21T22:47:05.641" v="129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del">
        <pc:chgData name="Xuesu Xiao" userId="2da2dc19-76a6-42ca-a03e-a5becae5e7dc" providerId="ADAL" clId="{388522B0-4254-D24A-A856-BED74287577D}" dt="2022-11-21T22:38:47.330" v="62" actId="2696"/>
        <pc:sldMkLst>
          <pc:docMk/>
          <pc:sldMk cId="2547724973" sldId="459"/>
        </pc:sldMkLst>
      </pc:sldChg>
      <pc:sldChg chg="del">
        <pc:chgData name="Xuesu Xiao" userId="2da2dc19-76a6-42ca-a03e-a5becae5e7dc" providerId="ADAL" clId="{388522B0-4254-D24A-A856-BED74287577D}" dt="2022-11-21T22:38:47.232" v="28" actId="2696"/>
        <pc:sldMkLst>
          <pc:docMk/>
          <pc:sldMk cId="1324904806" sldId="461"/>
        </pc:sldMkLst>
      </pc:sldChg>
      <pc:sldChg chg="del">
        <pc:chgData name="Xuesu Xiao" userId="2da2dc19-76a6-42ca-a03e-a5becae5e7dc" providerId="ADAL" clId="{388522B0-4254-D24A-A856-BED74287577D}" dt="2022-11-21T22:38:47.374" v="73" actId="2696"/>
        <pc:sldMkLst>
          <pc:docMk/>
          <pc:sldMk cId="3900095261" sldId="463"/>
        </pc:sldMkLst>
      </pc:sldChg>
      <pc:sldChg chg="del">
        <pc:chgData name="Xuesu Xiao" userId="2da2dc19-76a6-42ca-a03e-a5becae5e7dc" providerId="ADAL" clId="{388522B0-4254-D24A-A856-BED74287577D}" dt="2022-11-21T22:38:47.427" v="102" actId="2696"/>
        <pc:sldMkLst>
          <pc:docMk/>
          <pc:sldMk cId="3525610546" sldId="465"/>
        </pc:sldMkLst>
      </pc:sldChg>
      <pc:sldChg chg="del">
        <pc:chgData name="Xuesu Xiao" userId="2da2dc19-76a6-42ca-a03e-a5becae5e7dc" providerId="ADAL" clId="{388522B0-4254-D24A-A856-BED74287577D}" dt="2022-11-21T22:38:47.390" v="87" actId="2696"/>
        <pc:sldMkLst>
          <pc:docMk/>
          <pc:sldMk cId="1115072329" sldId="466"/>
        </pc:sldMkLst>
      </pc:sldChg>
      <pc:sldChg chg="del">
        <pc:chgData name="Xuesu Xiao" userId="2da2dc19-76a6-42ca-a03e-a5becae5e7dc" providerId="ADAL" clId="{388522B0-4254-D24A-A856-BED74287577D}" dt="2022-11-21T22:38:47.389" v="86" actId="2696"/>
        <pc:sldMkLst>
          <pc:docMk/>
          <pc:sldMk cId="2545587111" sldId="467"/>
        </pc:sldMkLst>
      </pc:sldChg>
      <pc:sldChg chg="del">
        <pc:chgData name="Xuesu Xiao" userId="2da2dc19-76a6-42ca-a03e-a5becae5e7dc" providerId="ADAL" clId="{388522B0-4254-D24A-A856-BED74287577D}" dt="2022-11-21T22:38:47.242" v="33" actId="2696"/>
        <pc:sldMkLst>
          <pc:docMk/>
          <pc:sldMk cId="2665023034" sldId="468"/>
        </pc:sldMkLst>
      </pc:sldChg>
      <pc:sldChg chg="del">
        <pc:chgData name="Xuesu Xiao" userId="2da2dc19-76a6-42ca-a03e-a5becae5e7dc" providerId="ADAL" clId="{388522B0-4254-D24A-A856-BED74287577D}" dt="2022-11-21T22:38:47.405" v="94" actId="2696"/>
        <pc:sldMkLst>
          <pc:docMk/>
          <pc:sldMk cId="1856383943" sldId="469"/>
        </pc:sldMkLst>
      </pc:sldChg>
      <pc:sldChg chg="del">
        <pc:chgData name="Xuesu Xiao" userId="2da2dc19-76a6-42ca-a03e-a5becae5e7dc" providerId="ADAL" clId="{388522B0-4254-D24A-A856-BED74287577D}" dt="2022-11-21T22:38:47.385" v="78" actId="2696"/>
        <pc:sldMkLst>
          <pc:docMk/>
          <pc:sldMk cId="669164064" sldId="470"/>
        </pc:sldMkLst>
      </pc:sldChg>
      <pc:sldChg chg="del">
        <pc:chgData name="Xuesu Xiao" userId="2da2dc19-76a6-42ca-a03e-a5becae5e7dc" providerId="ADAL" clId="{388522B0-4254-D24A-A856-BED74287577D}" dt="2022-11-21T22:38:47.336" v="64" actId="2696"/>
        <pc:sldMkLst>
          <pc:docMk/>
          <pc:sldMk cId="4252217808" sldId="471"/>
        </pc:sldMkLst>
      </pc:sldChg>
      <pc:sldChg chg="del">
        <pc:chgData name="Xuesu Xiao" userId="2da2dc19-76a6-42ca-a03e-a5becae5e7dc" providerId="ADAL" clId="{388522B0-4254-D24A-A856-BED74287577D}" dt="2022-11-21T22:38:47.386" v="80" actId="2696"/>
        <pc:sldMkLst>
          <pc:docMk/>
          <pc:sldMk cId="19959173" sldId="472"/>
        </pc:sldMkLst>
      </pc:sldChg>
      <pc:sldChg chg="del">
        <pc:chgData name="Xuesu Xiao" userId="2da2dc19-76a6-42ca-a03e-a5becae5e7dc" providerId="ADAL" clId="{388522B0-4254-D24A-A856-BED74287577D}" dt="2022-11-21T22:38:47.305" v="52" actId="2696"/>
        <pc:sldMkLst>
          <pc:docMk/>
          <pc:sldMk cId="1131768065" sldId="474"/>
        </pc:sldMkLst>
      </pc:sldChg>
      <pc:sldChg chg="del">
        <pc:chgData name="Xuesu Xiao" userId="2da2dc19-76a6-42ca-a03e-a5becae5e7dc" providerId="ADAL" clId="{388522B0-4254-D24A-A856-BED74287577D}" dt="2022-11-21T22:38:47.306" v="53" actId="2696"/>
        <pc:sldMkLst>
          <pc:docMk/>
          <pc:sldMk cId="1727233031" sldId="475"/>
        </pc:sldMkLst>
      </pc:sldChg>
      <pc:sldChg chg="del">
        <pc:chgData name="Xuesu Xiao" userId="2da2dc19-76a6-42ca-a03e-a5becae5e7dc" providerId="ADAL" clId="{388522B0-4254-D24A-A856-BED74287577D}" dt="2022-11-21T22:38:47.311" v="59" actId="2696"/>
        <pc:sldMkLst>
          <pc:docMk/>
          <pc:sldMk cId="473776283" sldId="477"/>
        </pc:sldMkLst>
      </pc:sldChg>
      <pc:sldChg chg="del">
        <pc:chgData name="Xuesu Xiao" userId="2da2dc19-76a6-42ca-a03e-a5becae5e7dc" providerId="ADAL" clId="{388522B0-4254-D24A-A856-BED74287577D}" dt="2022-11-21T22:38:47.404" v="92" actId="2696"/>
        <pc:sldMkLst>
          <pc:docMk/>
          <pc:sldMk cId="2794193357" sldId="481"/>
        </pc:sldMkLst>
      </pc:sldChg>
      <pc:sldChg chg="del">
        <pc:chgData name="Xuesu Xiao" userId="2da2dc19-76a6-42ca-a03e-a5becae5e7dc" providerId="ADAL" clId="{388522B0-4254-D24A-A856-BED74287577D}" dt="2022-11-21T22:38:47.262" v="40" actId="2696"/>
        <pc:sldMkLst>
          <pc:docMk/>
          <pc:sldMk cId="3207605461" sldId="488"/>
        </pc:sldMkLst>
      </pc:sldChg>
      <pc:sldChg chg="del">
        <pc:chgData name="Xuesu Xiao" userId="2da2dc19-76a6-42ca-a03e-a5becae5e7dc" providerId="ADAL" clId="{388522B0-4254-D24A-A856-BED74287577D}" dt="2022-11-21T22:38:47.490" v="126" actId="2696"/>
        <pc:sldMkLst>
          <pc:docMk/>
          <pc:sldMk cId="2964697979" sldId="489"/>
        </pc:sldMkLst>
      </pc:sldChg>
      <pc:sldChg chg="del">
        <pc:chgData name="Xuesu Xiao" userId="2da2dc19-76a6-42ca-a03e-a5becae5e7dc" providerId="ADAL" clId="{388522B0-4254-D24A-A856-BED74287577D}" dt="2022-11-21T22:38:47.458" v="121" actId="2696"/>
        <pc:sldMkLst>
          <pc:docMk/>
          <pc:sldMk cId="4293079773" sldId="490"/>
        </pc:sldMkLst>
      </pc:sldChg>
      <pc:sldChg chg="del">
        <pc:chgData name="Xuesu Xiao" userId="2da2dc19-76a6-42ca-a03e-a5becae5e7dc" providerId="ADAL" clId="{388522B0-4254-D24A-A856-BED74287577D}" dt="2022-11-21T22:38:47.252" v="37" actId="2696"/>
        <pc:sldMkLst>
          <pc:docMk/>
          <pc:sldMk cId="2655992554" sldId="491"/>
        </pc:sldMkLst>
      </pc:sldChg>
      <pc:sldChg chg="del">
        <pc:chgData name="Xuesu Xiao" userId="2da2dc19-76a6-42ca-a03e-a5becae5e7dc" providerId="ADAL" clId="{388522B0-4254-D24A-A856-BED74287577D}" dt="2022-11-21T22:38:47.384" v="77" actId="2696"/>
        <pc:sldMkLst>
          <pc:docMk/>
          <pc:sldMk cId="22691756" sldId="492"/>
        </pc:sldMkLst>
      </pc:sldChg>
      <pc:sldChg chg="del">
        <pc:chgData name="Xuesu Xiao" userId="2da2dc19-76a6-42ca-a03e-a5becae5e7dc" providerId="ADAL" clId="{388522B0-4254-D24A-A856-BED74287577D}" dt="2022-11-21T22:38:47.398" v="89" actId="2696"/>
        <pc:sldMkLst>
          <pc:docMk/>
          <pc:sldMk cId="3484324363" sldId="493"/>
        </pc:sldMkLst>
      </pc:sldChg>
      <pc:sldChg chg="del">
        <pc:chgData name="Xuesu Xiao" userId="2da2dc19-76a6-42ca-a03e-a5becae5e7dc" providerId="ADAL" clId="{388522B0-4254-D24A-A856-BED74287577D}" dt="2022-11-21T22:38:47.229" v="26" actId="2696"/>
        <pc:sldMkLst>
          <pc:docMk/>
          <pc:sldMk cId="4256316916" sldId="494"/>
        </pc:sldMkLst>
      </pc:sldChg>
      <pc:sldChg chg="del">
        <pc:chgData name="Xuesu Xiao" userId="2da2dc19-76a6-42ca-a03e-a5becae5e7dc" providerId="ADAL" clId="{388522B0-4254-D24A-A856-BED74287577D}" dt="2022-11-21T22:38:47.434" v="108" actId="2696"/>
        <pc:sldMkLst>
          <pc:docMk/>
          <pc:sldMk cId="758075891" sldId="499"/>
        </pc:sldMkLst>
      </pc:sldChg>
      <pc:sldChg chg="del">
        <pc:chgData name="Xuesu Xiao" userId="2da2dc19-76a6-42ca-a03e-a5becae5e7dc" providerId="ADAL" clId="{388522B0-4254-D24A-A856-BED74287577D}" dt="2022-11-21T22:38:47.402" v="91" actId="2696"/>
        <pc:sldMkLst>
          <pc:docMk/>
          <pc:sldMk cId="4254547675" sldId="507"/>
        </pc:sldMkLst>
      </pc:sldChg>
      <pc:sldChg chg="del">
        <pc:chgData name="Xuesu Xiao" userId="2da2dc19-76a6-42ca-a03e-a5becae5e7dc" providerId="ADAL" clId="{388522B0-4254-D24A-A856-BED74287577D}" dt="2022-11-21T22:38:47.281" v="47" actId="2696"/>
        <pc:sldMkLst>
          <pc:docMk/>
          <pc:sldMk cId="713644970" sldId="513"/>
        </pc:sldMkLst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845937653" sldId="52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845937653" sldId="522"/>
            <ac:spMk id="4" creationId="{708356A1-74E8-F640-8E91-81F8DC7EDCCB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1396783197" sldId="531"/>
        </pc:sldMkLst>
        <pc:spChg chg="mod">
          <ac:chgData name="Xuesu Xiao" userId="2da2dc19-76a6-42ca-a03e-a5becae5e7dc" providerId="ADAL" clId="{388522B0-4254-D24A-A856-BED74287577D}" dt="2022-11-21T22:58:37.478" v="189" actId="20577"/>
          <ac:spMkLst>
            <pc:docMk/>
            <pc:sldMk cId="1396783197" sldId="531"/>
            <ac:spMk id="3" creationId="{D66B7AC1-8382-2D44-95FB-DFC6B209E7A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396783197" sldId="531"/>
            <ac:spMk id="4" creationId="{4D06889E-A262-724A-AF02-8DC8C97B1CF5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826228165" sldId="53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826228165" sldId="532"/>
            <ac:spMk id="4" creationId="{801AD599-CCA5-664B-9810-A3CEAFDBAA7C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389009434" sldId="53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389009434" sldId="534"/>
            <ac:spMk id="4" creationId="{65E4A176-1EE7-EE47-AEF5-EAD9943BB38B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026814572" sldId="535"/>
        </pc:sldMkLst>
        <pc:spChg chg="mod">
          <ac:chgData name="Xuesu Xiao" userId="2da2dc19-76a6-42ca-a03e-a5becae5e7dc" providerId="ADAL" clId="{388522B0-4254-D24A-A856-BED74287577D}" dt="2022-11-21T22:57:40.441" v="165" actId="27636"/>
          <ac:spMkLst>
            <pc:docMk/>
            <pc:sldMk cId="2026814572" sldId="535"/>
            <ac:spMk id="3" creationId="{C3465629-E322-2F40-A170-DD2776C49A07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026814572" sldId="535"/>
            <ac:spMk id="4" creationId="{049FDE8E-933E-9940-BEF0-867A08B75C48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503395376" sldId="53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503395376" sldId="536"/>
            <ac:spMk id="4" creationId="{708356A1-74E8-F640-8E91-81F8DC7EDCC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797155958" sldId="53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797155958" sldId="537"/>
            <ac:spMk id="4" creationId="{708356A1-74E8-F640-8E91-81F8DC7EDCC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138270859" sldId="53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138270859" sldId="538"/>
            <ac:spMk id="4" creationId="{DBEFBC53-84BD-F049-8F21-83612CD5E42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079212978" sldId="53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079212978" sldId="539"/>
            <ac:spMk id="4" creationId="{DBEFBC53-84BD-F049-8F21-83612CD5E42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486570579" sldId="54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486570579" sldId="540"/>
            <ac:spMk id="4" creationId="{DBEFBC53-84BD-F049-8F21-83612CD5E42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854122880" sldId="54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854122880" sldId="541"/>
            <ac:spMk id="4" creationId="{DBEFBC53-84BD-F049-8F21-83612CD5E42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808208957" sldId="54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808208957" sldId="542"/>
            <ac:spMk id="4" creationId="{DBEFBC53-84BD-F049-8F21-83612CD5E42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138161701" sldId="54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138161701" sldId="543"/>
            <ac:spMk id="4" creationId="{DBEFBC53-84BD-F049-8F21-83612CD5E422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193030403" sldId="544"/>
        </pc:sldMkLst>
        <pc:spChg chg="mod">
          <ac:chgData name="Xuesu Xiao" userId="2da2dc19-76a6-42ca-a03e-a5becae5e7dc" providerId="ADAL" clId="{388522B0-4254-D24A-A856-BED74287577D}" dt="2022-11-21T22:57:40.457" v="166" actId="27636"/>
          <ac:spMkLst>
            <pc:docMk/>
            <pc:sldMk cId="2193030403" sldId="544"/>
            <ac:spMk id="3" creationId="{8CA7423E-F4BE-9748-9B1A-597B4592C59E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193030403" sldId="544"/>
            <ac:spMk id="4" creationId="{A9ABD9C3-7411-0F45-9FDE-DB43069B5B00}"/>
          </ac:spMkLst>
        </pc:spChg>
        <pc:spChg chg="mod">
          <ac:chgData name="Xuesu Xiao" userId="2da2dc19-76a6-42ca-a03e-a5becae5e7dc" providerId="ADAL" clId="{388522B0-4254-D24A-A856-BED74287577D}" dt="2022-11-21T22:58:52.918" v="200" actId="1037"/>
          <ac:spMkLst>
            <pc:docMk/>
            <pc:sldMk cId="2193030403" sldId="544"/>
            <ac:spMk id="8" creationId="{BF31DE7A-CB43-D349-8B24-16ECBDE4A51F}"/>
          </ac:spMkLst>
        </pc:spChg>
        <pc:picChg chg="mod">
          <ac:chgData name="Xuesu Xiao" userId="2da2dc19-76a6-42ca-a03e-a5becae5e7dc" providerId="ADAL" clId="{388522B0-4254-D24A-A856-BED74287577D}" dt="2022-11-21T22:58:52.918" v="200" actId="1037"/>
          <ac:picMkLst>
            <pc:docMk/>
            <pc:sldMk cId="2193030403" sldId="544"/>
            <ac:picMk id="7" creationId="{52B36C38-8411-474F-9E3A-84BB08D32442}"/>
          </ac:picMkLst>
        </pc:picChg>
      </pc:sldChg>
      <pc:sldChg chg="del">
        <pc:chgData name="Xuesu Xiao" userId="2da2dc19-76a6-42ca-a03e-a5becae5e7dc" providerId="ADAL" clId="{388522B0-4254-D24A-A856-BED74287577D}" dt="2022-11-21T22:38:47.424" v="100" actId="2696"/>
        <pc:sldMkLst>
          <pc:docMk/>
          <pc:sldMk cId="3207727416" sldId="554"/>
        </pc:sldMkLst>
      </pc:sldChg>
      <pc:sldChg chg="del">
        <pc:chgData name="Xuesu Xiao" userId="2da2dc19-76a6-42ca-a03e-a5becae5e7dc" providerId="ADAL" clId="{388522B0-4254-D24A-A856-BED74287577D}" dt="2022-11-21T22:38:47.243" v="35" actId="2696"/>
        <pc:sldMkLst>
          <pc:docMk/>
          <pc:sldMk cId="3693126338" sldId="579"/>
        </pc:sldMkLst>
      </pc:sldChg>
      <pc:sldChg chg="del">
        <pc:chgData name="Xuesu Xiao" userId="2da2dc19-76a6-42ca-a03e-a5becae5e7dc" providerId="ADAL" clId="{388522B0-4254-D24A-A856-BED74287577D}" dt="2022-11-21T22:38:47.444" v="115" actId="2696"/>
        <pc:sldMkLst>
          <pc:docMk/>
          <pc:sldMk cId="2508095784" sldId="598"/>
        </pc:sldMkLst>
      </pc:sldChg>
      <pc:sldChg chg="del">
        <pc:chgData name="Xuesu Xiao" userId="2da2dc19-76a6-42ca-a03e-a5becae5e7dc" providerId="ADAL" clId="{388522B0-4254-D24A-A856-BED74287577D}" dt="2022-11-21T22:38:47.344" v="66" actId="2696"/>
        <pc:sldMkLst>
          <pc:docMk/>
          <pc:sldMk cId="3320774861" sldId="599"/>
        </pc:sldMkLst>
      </pc:sldChg>
      <pc:sldChg chg="del">
        <pc:chgData name="Xuesu Xiao" userId="2da2dc19-76a6-42ca-a03e-a5becae5e7dc" providerId="ADAL" clId="{388522B0-4254-D24A-A856-BED74287577D}" dt="2022-11-21T22:38:47.354" v="69" actId="2696"/>
        <pc:sldMkLst>
          <pc:docMk/>
          <pc:sldMk cId="3515876087" sldId="600"/>
        </pc:sldMkLst>
      </pc:sldChg>
      <pc:sldChg chg="del">
        <pc:chgData name="Xuesu Xiao" userId="2da2dc19-76a6-42ca-a03e-a5becae5e7dc" providerId="ADAL" clId="{388522B0-4254-D24A-A856-BED74287577D}" dt="2022-11-21T22:38:47.402" v="90" actId="2696"/>
        <pc:sldMkLst>
          <pc:docMk/>
          <pc:sldMk cId="2727712641" sldId="602"/>
        </pc:sldMkLst>
      </pc:sldChg>
      <pc:sldChg chg="delSp add del">
        <pc:chgData name="Xuesu Xiao" userId="2da2dc19-76a6-42ca-a03e-a5becae5e7dc" providerId="ADAL" clId="{388522B0-4254-D24A-A856-BED74287577D}" dt="2022-11-21T23:07:59.019" v="223"/>
        <pc:sldMkLst>
          <pc:docMk/>
          <pc:sldMk cId="1584393341" sldId="60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584393341" sldId="604"/>
            <ac:spMk id="3" creationId="{0E82B9F3-AE26-5047-ADB2-FB6934F99399}"/>
          </ac:spMkLst>
        </pc:spChg>
      </pc:sldChg>
      <pc:sldChg chg="delSp add del modNotes">
        <pc:chgData name="Xuesu Xiao" userId="2da2dc19-76a6-42ca-a03e-a5becae5e7dc" providerId="ADAL" clId="{388522B0-4254-D24A-A856-BED74287577D}" dt="2022-11-21T23:07:59.019" v="223"/>
        <pc:sldMkLst>
          <pc:docMk/>
          <pc:sldMk cId="823901271" sldId="60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823901271" sldId="605"/>
            <ac:spMk id="3" creationId="{F2CCC4DA-95B4-1342-B92A-14F10A777CDF}"/>
          </ac:spMkLst>
        </pc:spChg>
      </pc:sldChg>
      <pc:sldChg chg="del">
        <pc:chgData name="Xuesu Xiao" userId="2da2dc19-76a6-42ca-a03e-a5becae5e7dc" providerId="ADAL" clId="{388522B0-4254-D24A-A856-BED74287577D}" dt="2022-11-21T22:38:47.260" v="38" actId="2696"/>
        <pc:sldMkLst>
          <pc:docMk/>
          <pc:sldMk cId="3903574350" sldId="616"/>
        </pc:sldMkLst>
      </pc:sldChg>
      <pc:sldChg chg="del">
        <pc:chgData name="Xuesu Xiao" userId="2da2dc19-76a6-42ca-a03e-a5becae5e7dc" providerId="ADAL" clId="{388522B0-4254-D24A-A856-BED74287577D}" dt="2022-11-21T22:38:47.290" v="48" actId="2696"/>
        <pc:sldMkLst>
          <pc:docMk/>
          <pc:sldMk cId="1310133151" sldId="618"/>
        </pc:sldMkLst>
      </pc:sldChg>
      <pc:sldChg chg="del">
        <pc:chgData name="Xuesu Xiao" userId="2da2dc19-76a6-42ca-a03e-a5becae5e7dc" providerId="ADAL" clId="{388522B0-4254-D24A-A856-BED74287577D}" dt="2022-11-21T22:38:47.156" v="0" actId="2696"/>
        <pc:sldMkLst>
          <pc:docMk/>
          <pc:sldMk cId="580090941" sldId="629"/>
        </pc:sldMkLst>
      </pc:sldChg>
      <pc:sldChg chg="del">
        <pc:chgData name="Xuesu Xiao" userId="2da2dc19-76a6-42ca-a03e-a5becae5e7dc" providerId="ADAL" clId="{388522B0-4254-D24A-A856-BED74287577D}" dt="2022-11-21T22:38:47.179" v="4" actId="2696"/>
        <pc:sldMkLst>
          <pc:docMk/>
          <pc:sldMk cId="3393466164" sldId="630"/>
        </pc:sldMkLst>
      </pc:sldChg>
      <pc:sldChg chg="del">
        <pc:chgData name="Xuesu Xiao" userId="2da2dc19-76a6-42ca-a03e-a5becae5e7dc" providerId="ADAL" clId="{388522B0-4254-D24A-A856-BED74287577D}" dt="2022-11-21T22:38:47.372" v="72" actId="2696"/>
        <pc:sldMkLst>
          <pc:docMk/>
          <pc:sldMk cId="883412837" sldId="631"/>
        </pc:sldMkLst>
      </pc:sldChg>
      <pc:sldChg chg="del">
        <pc:chgData name="Xuesu Xiao" userId="2da2dc19-76a6-42ca-a03e-a5becae5e7dc" providerId="ADAL" clId="{388522B0-4254-D24A-A856-BED74287577D}" dt="2022-11-21T22:38:47.195" v="13" actId="2696"/>
        <pc:sldMkLst>
          <pc:docMk/>
          <pc:sldMk cId="1002339212" sldId="632"/>
        </pc:sldMkLst>
      </pc:sldChg>
      <pc:sldChg chg="del">
        <pc:chgData name="Xuesu Xiao" userId="2da2dc19-76a6-42ca-a03e-a5becae5e7dc" providerId="ADAL" clId="{388522B0-4254-D24A-A856-BED74287577D}" dt="2022-11-21T22:38:47.421" v="95" actId="2696"/>
        <pc:sldMkLst>
          <pc:docMk/>
          <pc:sldMk cId="2821817454" sldId="633"/>
        </pc:sldMkLst>
      </pc:sldChg>
      <pc:sldChg chg="del">
        <pc:chgData name="Xuesu Xiao" userId="2da2dc19-76a6-42ca-a03e-a5becae5e7dc" providerId="ADAL" clId="{388522B0-4254-D24A-A856-BED74287577D}" dt="2022-11-21T22:38:47.208" v="18" actId="2696"/>
        <pc:sldMkLst>
          <pc:docMk/>
          <pc:sldMk cId="2307410995" sldId="634"/>
        </pc:sldMkLst>
      </pc:sldChg>
      <pc:sldChg chg="del">
        <pc:chgData name="Xuesu Xiao" userId="2da2dc19-76a6-42ca-a03e-a5becae5e7dc" providerId="ADAL" clId="{388522B0-4254-D24A-A856-BED74287577D}" dt="2022-11-21T22:38:47.383" v="76" actId="2696"/>
        <pc:sldMkLst>
          <pc:docMk/>
          <pc:sldMk cId="1265902597" sldId="635"/>
        </pc:sldMkLst>
      </pc:sldChg>
      <pc:sldChg chg="del">
        <pc:chgData name="Xuesu Xiao" userId="2da2dc19-76a6-42ca-a03e-a5becae5e7dc" providerId="ADAL" clId="{388522B0-4254-D24A-A856-BED74287577D}" dt="2022-11-21T22:38:47.160" v="2" actId="2696"/>
        <pc:sldMkLst>
          <pc:docMk/>
          <pc:sldMk cId="310347233" sldId="636"/>
        </pc:sldMkLst>
      </pc:sldChg>
      <pc:sldChg chg="del">
        <pc:chgData name="Xuesu Xiao" userId="2da2dc19-76a6-42ca-a03e-a5becae5e7dc" providerId="ADAL" clId="{388522B0-4254-D24A-A856-BED74287577D}" dt="2022-11-21T22:38:47.458" v="120" actId="2696"/>
        <pc:sldMkLst>
          <pc:docMk/>
          <pc:sldMk cId="2504532092" sldId="637"/>
        </pc:sldMkLst>
      </pc:sldChg>
      <pc:sldChg chg="del">
        <pc:chgData name="Xuesu Xiao" userId="2da2dc19-76a6-42ca-a03e-a5becae5e7dc" providerId="ADAL" clId="{388522B0-4254-D24A-A856-BED74287577D}" dt="2022-11-21T22:38:47.405" v="93" actId="2696"/>
        <pc:sldMkLst>
          <pc:docMk/>
          <pc:sldMk cId="3697300566" sldId="638"/>
        </pc:sldMkLst>
      </pc:sldChg>
      <pc:sldChg chg="del">
        <pc:chgData name="Xuesu Xiao" userId="2da2dc19-76a6-42ca-a03e-a5becae5e7dc" providerId="ADAL" clId="{388522B0-4254-D24A-A856-BED74287577D}" dt="2022-11-21T22:38:47.455" v="119" actId="2696"/>
        <pc:sldMkLst>
          <pc:docMk/>
          <pc:sldMk cId="1681714127" sldId="639"/>
        </pc:sldMkLst>
      </pc:sldChg>
      <pc:sldChg chg="del">
        <pc:chgData name="Xuesu Xiao" userId="2da2dc19-76a6-42ca-a03e-a5becae5e7dc" providerId="ADAL" clId="{388522B0-4254-D24A-A856-BED74287577D}" dt="2022-11-21T22:38:47.197" v="14" actId="2696"/>
        <pc:sldMkLst>
          <pc:docMk/>
          <pc:sldMk cId="1552751344" sldId="640"/>
        </pc:sldMkLst>
      </pc:sldChg>
      <pc:sldChg chg="del">
        <pc:chgData name="Xuesu Xiao" userId="2da2dc19-76a6-42ca-a03e-a5becae5e7dc" providerId="ADAL" clId="{388522B0-4254-D24A-A856-BED74287577D}" dt="2022-11-21T22:38:47.478" v="122" actId="2696"/>
        <pc:sldMkLst>
          <pc:docMk/>
          <pc:sldMk cId="1807207029" sldId="641"/>
        </pc:sldMkLst>
      </pc:sldChg>
      <pc:sldChg chg="del">
        <pc:chgData name="Xuesu Xiao" userId="2da2dc19-76a6-42ca-a03e-a5becae5e7dc" providerId="ADAL" clId="{388522B0-4254-D24A-A856-BED74287577D}" dt="2022-11-21T22:38:47.181" v="6" actId="2696"/>
        <pc:sldMkLst>
          <pc:docMk/>
          <pc:sldMk cId="2305601365" sldId="642"/>
        </pc:sldMkLst>
      </pc:sldChg>
      <pc:sldChg chg="del">
        <pc:chgData name="Xuesu Xiao" userId="2da2dc19-76a6-42ca-a03e-a5becae5e7dc" providerId="ADAL" clId="{388522B0-4254-D24A-A856-BED74287577D}" dt="2022-11-21T22:38:47.379" v="75" actId="2696"/>
        <pc:sldMkLst>
          <pc:docMk/>
          <pc:sldMk cId="3162812232" sldId="643"/>
        </pc:sldMkLst>
      </pc:sldChg>
      <pc:sldChg chg="del">
        <pc:chgData name="Xuesu Xiao" userId="2da2dc19-76a6-42ca-a03e-a5becae5e7dc" providerId="ADAL" clId="{388522B0-4254-D24A-A856-BED74287577D}" dt="2022-11-21T22:38:47.280" v="46" actId="2696"/>
        <pc:sldMkLst>
          <pc:docMk/>
          <pc:sldMk cId="3882484516" sldId="644"/>
        </pc:sldMkLst>
      </pc:sldChg>
      <pc:sldChg chg="del">
        <pc:chgData name="Xuesu Xiao" userId="2da2dc19-76a6-42ca-a03e-a5becae5e7dc" providerId="ADAL" clId="{388522B0-4254-D24A-A856-BED74287577D}" dt="2022-11-21T22:38:47.158" v="1" actId="2696"/>
        <pc:sldMkLst>
          <pc:docMk/>
          <pc:sldMk cId="67909801" sldId="645"/>
        </pc:sldMkLst>
      </pc:sldChg>
      <pc:sldChg chg="del">
        <pc:chgData name="Xuesu Xiao" userId="2da2dc19-76a6-42ca-a03e-a5becae5e7dc" providerId="ADAL" clId="{388522B0-4254-D24A-A856-BED74287577D}" dt="2022-11-21T22:38:47.307" v="54" actId="2696"/>
        <pc:sldMkLst>
          <pc:docMk/>
          <pc:sldMk cId="26115460" sldId="646"/>
        </pc:sldMkLst>
      </pc:sldChg>
      <pc:sldChg chg="del">
        <pc:chgData name="Xuesu Xiao" userId="2da2dc19-76a6-42ca-a03e-a5becae5e7dc" providerId="ADAL" clId="{388522B0-4254-D24A-A856-BED74287577D}" dt="2022-11-21T22:38:47.190" v="9" actId="2696"/>
        <pc:sldMkLst>
          <pc:docMk/>
          <pc:sldMk cId="1187031639" sldId="647"/>
        </pc:sldMkLst>
      </pc:sldChg>
      <pc:sldChg chg="del">
        <pc:chgData name="Xuesu Xiao" userId="2da2dc19-76a6-42ca-a03e-a5becae5e7dc" providerId="ADAL" clId="{388522B0-4254-D24A-A856-BED74287577D}" dt="2022-11-21T22:38:47.274" v="45" actId="2696"/>
        <pc:sldMkLst>
          <pc:docMk/>
          <pc:sldMk cId="295586749" sldId="648"/>
        </pc:sldMkLst>
      </pc:sldChg>
      <pc:sldChg chg="del">
        <pc:chgData name="Xuesu Xiao" userId="2da2dc19-76a6-42ca-a03e-a5becae5e7dc" providerId="ADAL" clId="{388522B0-4254-D24A-A856-BED74287577D}" dt="2022-11-21T22:38:47.389" v="85" actId="2696"/>
        <pc:sldMkLst>
          <pc:docMk/>
          <pc:sldMk cId="3847623431" sldId="649"/>
        </pc:sldMkLst>
      </pc:sldChg>
      <pc:sldChg chg="del">
        <pc:chgData name="Xuesu Xiao" userId="2da2dc19-76a6-42ca-a03e-a5becae5e7dc" providerId="ADAL" clId="{388522B0-4254-D24A-A856-BED74287577D}" dt="2022-11-21T22:38:47.194" v="12" actId="2696"/>
        <pc:sldMkLst>
          <pc:docMk/>
          <pc:sldMk cId="1309425301" sldId="650"/>
        </pc:sldMkLst>
      </pc:sldChg>
      <pc:sldChg chg="del">
        <pc:chgData name="Xuesu Xiao" userId="2da2dc19-76a6-42ca-a03e-a5becae5e7dc" providerId="ADAL" clId="{388522B0-4254-D24A-A856-BED74287577D}" dt="2022-11-21T22:38:47.428" v="103" actId="2696"/>
        <pc:sldMkLst>
          <pc:docMk/>
          <pc:sldMk cId="752008762" sldId="651"/>
        </pc:sldMkLst>
      </pc:sldChg>
      <pc:sldChg chg="del">
        <pc:chgData name="Xuesu Xiao" userId="2da2dc19-76a6-42ca-a03e-a5becae5e7dc" providerId="ADAL" clId="{388522B0-4254-D24A-A856-BED74287577D}" dt="2022-11-21T22:38:47.437" v="113" actId="2696"/>
        <pc:sldMkLst>
          <pc:docMk/>
          <pc:sldMk cId="2910582661" sldId="654"/>
        </pc:sldMkLst>
      </pc:sldChg>
      <pc:sldChg chg="del">
        <pc:chgData name="Xuesu Xiao" userId="2da2dc19-76a6-42ca-a03e-a5becae5e7dc" providerId="ADAL" clId="{388522B0-4254-D24A-A856-BED74287577D}" dt="2022-11-21T22:38:47.222" v="24" actId="2696"/>
        <pc:sldMkLst>
          <pc:docMk/>
          <pc:sldMk cId="286728764" sldId="656"/>
        </pc:sldMkLst>
      </pc:sldChg>
      <pc:sldChg chg="del">
        <pc:chgData name="Xuesu Xiao" userId="2da2dc19-76a6-42ca-a03e-a5becae5e7dc" providerId="ADAL" clId="{388522B0-4254-D24A-A856-BED74287577D}" dt="2022-11-21T22:38:47.180" v="5" actId="2696"/>
        <pc:sldMkLst>
          <pc:docMk/>
          <pc:sldMk cId="2045603794" sldId="657"/>
        </pc:sldMkLst>
      </pc:sldChg>
      <pc:sldChg chg="del">
        <pc:chgData name="Xuesu Xiao" userId="2da2dc19-76a6-42ca-a03e-a5becae5e7dc" providerId="ADAL" clId="{388522B0-4254-D24A-A856-BED74287577D}" dt="2022-11-21T22:38:47.435" v="109" actId="2696"/>
        <pc:sldMkLst>
          <pc:docMk/>
          <pc:sldMk cId="1309345612" sldId="658"/>
        </pc:sldMkLst>
      </pc:sldChg>
      <pc:sldChg chg="del">
        <pc:chgData name="Xuesu Xiao" userId="2da2dc19-76a6-42ca-a03e-a5becae5e7dc" providerId="ADAL" clId="{388522B0-4254-D24A-A856-BED74287577D}" dt="2022-11-21T22:38:47.192" v="10" actId="2696"/>
        <pc:sldMkLst>
          <pc:docMk/>
          <pc:sldMk cId="257966329" sldId="659"/>
        </pc:sldMkLst>
      </pc:sldChg>
      <pc:sldChg chg="del">
        <pc:chgData name="Xuesu Xiao" userId="2da2dc19-76a6-42ca-a03e-a5becae5e7dc" providerId="ADAL" clId="{388522B0-4254-D24A-A856-BED74287577D}" dt="2022-11-21T22:38:47.183" v="7" actId="2696"/>
        <pc:sldMkLst>
          <pc:docMk/>
          <pc:sldMk cId="898988695" sldId="661"/>
        </pc:sldMkLst>
      </pc:sldChg>
      <pc:sldChg chg="del">
        <pc:chgData name="Xuesu Xiao" userId="2da2dc19-76a6-42ca-a03e-a5becae5e7dc" providerId="ADAL" clId="{388522B0-4254-D24A-A856-BED74287577D}" dt="2022-11-21T22:38:47.211" v="21" actId="2696"/>
        <pc:sldMkLst>
          <pc:docMk/>
          <pc:sldMk cId="655491613" sldId="662"/>
        </pc:sldMkLst>
      </pc:sldChg>
      <pc:sldChg chg="del">
        <pc:chgData name="Xuesu Xiao" userId="2da2dc19-76a6-42ca-a03e-a5becae5e7dc" providerId="ADAL" clId="{388522B0-4254-D24A-A856-BED74287577D}" dt="2022-11-21T22:38:47.435" v="110" actId="2696"/>
        <pc:sldMkLst>
          <pc:docMk/>
          <pc:sldMk cId="220831109" sldId="664"/>
        </pc:sldMkLst>
      </pc:sldChg>
      <pc:sldChg chg="del">
        <pc:chgData name="Xuesu Xiao" userId="2da2dc19-76a6-42ca-a03e-a5becae5e7dc" providerId="ADAL" clId="{388522B0-4254-D24A-A856-BED74287577D}" dt="2022-11-21T22:38:47.297" v="50" actId="2696"/>
        <pc:sldMkLst>
          <pc:docMk/>
          <pc:sldMk cId="1883106098" sldId="665"/>
        </pc:sldMkLst>
      </pc:sldChg>
      <pc:sldChg chg="del">
        <pc:chgData name="Xuesu Xiao" userId="2da2dc19-76a6-42ca-a03e-a5becae5e7dc" providerId="ADAL" clId="{388522B0-4254-D24A-A856-BED74287577D}" dt="2022-11-21T22:38:47.266" v="41" actId="2696"/>
        <pc:sldMkLst>
          <pc:docMk/>
          <pc:sldMk cId="1041398260" sldId="666"/>
        </pc:sldMkLst>
      </pc:sldChg>
      <pc:sldChg chg="del">
        <pc:chgData name="Xuesu Xiao" userId="2da2dc19-76a6-42ca-a03e-a5becae5e7dc" providerId="ADAL" clId="{388522B0-4254-D24A-A856-BED74287577D}" dt="2022-11-21T22:38:47.348" v="67" actId="2696"/>
        <pc:sldMkLst>
          <pc:docMk/>
          <pc:sldMk cId="3096920202" sldId="667"/>
        </pc:sldMkLst>
      </pc:sldChg>
      <pc:sldChg chg="del">
        <pc:chgData name="Xuesu Xiao" userId="2da2dc19-76a6-42ca-a03e-a5becae5e7dc" providerId="ADAL" clId="{388522B0-4254-D24A-A856-BED74287577D}" dt="2022-11-21T22:38:47.238" v="29" actId="2696"/>
        <pc:sldMkLst>
          <pc:docMk/>
          <pc:sldMk cId="267638003" sldId="668"/>
        </pc:sldMkLst>
      </pc:sldChg>
      <pc:sldChg chg="del">
        <pc:chgData name="Xuesu Xiao" userId="2da2dc19-76a6-42ca-a03e-a5becae5e7dc" providerId="ADAL" clId="{388522B0-4254-D24A-A856-BED74287577D}" dt="2022-11-21T22:38:47.318" v="60" actId="2696"/>
        <pc:sldMkLst>
          <pc:docMk/>
          <pc:sldMk cId="508068863" sldId="670"/>
        </pc:sldMkLst>
      </pc:sldChg>
      <pc:sldChg chg="del">
        <pc:chgData name="Xuesu Xiao" userId="2da2dc19-76a6-42ca-a03e-a5becae5e7dc" providerId="ADAL" clId="{388522B0-4254-D24A-A856-BED74287577D}" dt="2022-11-21T22:38:47.296" v="49" actId="2696"/>
        <pc:sldMkLst>
          <pc:docMk/>
          <pc:sldMk cId="3496127563" sldId="671"/>
        </pc:sldMkLst>
      </pc:sldChg>
      <pc:sldChg chg="del">
        <pc:chgData name="Xuesu Xiao" userId="2da2dc19-76a6-42ca-a03e-a5becae5e7dc" providerId="ADAL" clId="{388522B0-4254-D24A-A856-BED74287577D}" dt="2022-11-21T22:38:47.397" v="88" actId="2696"/>
        <pc:sldMkLst>
          <pc:docMk/>
          <pc:sldMk cId="186936641" sldId="672"/>
        </pc:sldMkLst>
      </pc:sldChg>
      <pc:sldChg chg="del">
        <pc:chgData name="Xuesu Xiao" userId="2da2dc19-76a6-42ca-a03e-a5becae5e7dc" providerId="ADAL" clId="{388522B0-4254-D24A-A856-BED74287577D}" dt="2022-11-21T22:38:47.272" v="43" actId="2696"/>
        <pc:sldMkLst>
          <pc:docMk/>
          <pc:sldMk cId="3123402381" sldId="673"/>
        </pc:sldMkLst>
      </pc:sldChg>
      <pc:sldChg chg="del">
        <pc:chgData name="Xuesu Xiao" userId="2da2dc19-76a6-42ca-a03e-a5becae5e7dc" providerId="ADAL" clId="{388522B0-4254-D24A-A856-BED74287577D}" dt="2022-11-21T22:38:47.189" v="8" actId="2696"/>
        <pc:sldMkLst>
          <pc:docMk/>
          <pc:sldMk cId="425506678" sldId="674"/>
        </pc:sldMkLst>
      </pc:sldChg>
      <pc:sldChg chg="del">
        <pc:chgData name="Xuesu Xiao" userId="2da2dc19-76a6-42ca-a03e-a5becae5e7dc" providerId="ADAL" clId="{388522B0-4254-D24A-A856-BED74287577D}" dt="2022-11-21T22:38:47.251" v="36" actId="2696"/>
        <pc:sldMkLst>
          <pc:docMk/>
          <pc:sldMk cId="3243631757" sldId="675"/>
        </pc:sldMkLst>
      </pc:sldChg>
      <pc:sldChg chg="del">
        <pc:chgData name="Xuesu Xiao" userId="2da2dc19-76a6-42ca-a03e-a5becae5e7dc" providerId="ADAL" clId="{388522B0-4254-D24A-A856-BED74287577D}" dt="2022-11-21T22:38:47.167" v="3" actId="2696"/>
        <pc:sldMkLst>
          <pc:docMk/>
          <pc:sldMk cId="3819384855" sldId="676"/>
        </pc:sldMkLst>
      </pc:sldChg>
      <pc:sldChg chg="del">
        <pc:chgData name="Xuesu Xiao" userId="2da2dc19-76a6-42ca-a03e-a5becae5e7dc" providerId="ADAL" clId="{388522B0-4254-D24A-A856-BED74287577D}" dt="2022-11-21T22:38:47.485" v="123" actId="2696"/>
        <pc:sldMkLst>
          <pc:docMk/>
          <pc:sldMk cId="2345860668" sldId="677"/>
        </pc:sldMkLst>
      </pc:sldChg>
      <pc:sldChg chg="del">
        <pc:chgData name="Xuesu Xiao" userId="2da2dc19-76a6-42ca-a03e-a5becae5e7dc" providerId="ADAL" clId="{388522B0-4254-D24A-A856-BED74287577D}" dt="2022-11-21T22:38:47.449" v="117" actId="2696"/>
        <pc:sldMkLst>
          <pc:docMk/>
          <pc:sldMk cId="2731871219" sldId="678"/>
        </pc:sldMkLst>
      </pc:sldChg>
      <pc:sldChg chg="del">
        <pc:chgData name="Xuesu Xiao" userId="2da2dc19-76a6-42ca-a03e-a5becae5e7dc" providerId="ADAL" clId="{388522B0-4254-D24A-A856-BED74287577D}" dt="2022-11-21T22:38:47.433" v="106" actId="2696"/>
        <pc:sldMkLst>
          <pc:docMk/>
          <pc:sldMk cId="3408573000" sldId="679"/>
        </pc:sldMkLst>
      </pc:sldChg>
      <pc:sldChg chg="del">
        <pc:chgData name="Xuesu Xiao" userId="2da2dc19-76a6-42ca-a03e-a5becae5e7dc" providerId="ADAL" clId="{388522B0-4254-D24A-A856-BED74287577D}" dt="2022-11-21T22:38:47.455" v="118" actId="2696"/>
        <pc:sldMkLst>
          <pc:docMk/>
          <pc:sldMk cId="3187113962" sldId="680"/>
        </pc:sldMkLst>
      </pc:sldChg>
      <pc:sldChg chg="del">
        <pc:chgData name="Xuesu Xiao" userId="2da2dc19-76a6-42ca-a03e-a5becae5e7dc" providerId="ADAL" clId="{388522B0-4254-D24A-A856-BED74287577D}" dt="2022-11-21T22:38:47.220" v="22" actId="2696"/>
        <pc:sldMkLst>
          <pc:docMk/>
          <pc:sldMk cId="976833968" sldId="681"/>
        </pc:sldMkLst>
      </pc:sldChg>
      <pc:sldChg chg="del">
        <pc:chgData name="Xuesu Xiao" userId="2da2dc19-76a6-42ca-a03e-a5becae5e7dc" providerId="ADAL" clId="{388522B0-4254-D24A-A856-BED74287577D}" dt="2022-11-21T22:38:47.335" v="63" actId="2696"/>
        <pc:sldMkLst>
          <pc:docMk/>
          <pc:sldMk cId="189817737" sldId="682"/>
        </pc:sldMkLst>
      </pc:sldChg>
      <pc:sldChg chg="del">
        <pc:chgData name="Xuesu Xiao" userId="2da2dc19-76a6-42ca-a03e-a5becae5e7dc" providerId="ADAL" clId="{388522B0-4254-D24A-A856-BED74287577D}" dt="2022-11-21T22:38:47.228" v="25" actId="2696"/>
        <pc:sldMkLst>
          <pc:docMk/>
          <pc:sldMk cId="3725742047" sldId="683"/>
        </pc:sldMkLst>
      </pc:sldChg>
      <pc:sldChg chg="del">
        <pc:chgData name="Xuesu Xiao" userId="2da2dc19-76a6-42ca-a03e-a5becae5e7dc" providerId="ADAL" clId="{388522B0-4254-D24A-A856-BED74287577D}" dt="2022-11-21T22:38:47.304" v="51" actId="2696"/>
        <pc:sldMkLst>
          <pc:docMk/>
          <pc:sldMk cId="3302448884" sldId="684"/>
        </pc:sldMkLst>
      </pc:sldChg>
      <pc:sldChg chg="del">
        <pc:chgData name="Xuesu Xiao" userId="2da2dc19-76a6-42ca-a03e-a5becae5e7dc" providerId="ADAL" clId="{388522B0-4254-D24A-A856-BED74287577D}" dt="2022-11-21T22:38:47.240" v="31" actId="2696"/>
        <pc:sldMkLst>
          <pc:docMk/>
          <pc:sldMk cId="3906761755" sldId="686"/>
        </pc:sldMkLst>
      </pc:sldChg>
      <pc:sldChg chg="del">
        <pc:chgData name="Xuesu Xiao" userId="2da2dc19-76a6-42ca-a03e-a5becae5e7dc" providerId="ADAL" clId="{388522B0-4254-D24A-A856-BED74287577D}" dt="2022-11-21T22:38:47.209" v="19" actId="2696"/>
        <pc:sldMkLst>
          <pc:docMk/>
          <pc:sldMk cId="3618532958" sldId="687"/>
        </pc:sldMkLst>
      </pc:sldChg>
      <pc:sldChg chg="del">
        <pc:chgData name="Xuesu Xiao" userId="2da2dc19-76a6-42ca-a03e-a5becae5e7dc" providerId="ADAL" clId="{388522B0-4254-D24A-A856-BED74287577D}" dt="2022-11-21T22:38:47.434" v="107" actId="2696"/>
        <pc:sldMkLst>
          <pc:docMk/>
          <pc:sldMk cId="1633814610" sldId="688"/>
        </pc:sldMkLst>
      </pc:sldChg>
      <pc:sldChg chg="del">
        <pc:chgData name="Xuesu Xiao" userId="2da2dc19-76a6-42ca-a03e-a5becae5e7dc" providerId="ADAL" clId="{388522B0-4254-D24A-A856-BED74287577D}" dt="2022-11-21T22:38:47.193" v="11" actId="2696"/>
        <pc:sldMkLst>
          <pc:docMk/>
          <pc:sldMk cId="2876962085" sldId="689"/>
        </pc:sldMkLst>
      </pc:sldChg>
      <pc:sldChg chg="del">
        <pc:chgData name="Xuesu Xiao" userId="2da2dc19-76a6-42ca-a03e-a5becae5e7dc" providerId="ADAL" clId="{388522B0-4254-D24A-A856-BED74287577D}" dt="2022-11-21T22:38:47.261" v="39" actId="2696"/>
        <pc:sldMkLst>
          <pc:docMk/>
          <pc:sldMk cId="1578399413" sldId="690"/>
        </pc:sldMkLst>
      </pc:sldChg>
      <pc:sldChg chg="del">
        <pc:chgData name="Xuesu Xiao" userId="2da2dc19-76a6-42ca-a03e-a5becae5e7dc" providerId="ADAL" clId="{388522B0-4254-D24A-A856-BED74287577D}" dt="2022-11-21T22:38:47.486" v="125" actId="2696"/>
        <pc:sldMkLst>
          <pc:docMk/>
          <pc:sldMk cId="396439924" sldId="691"/>
        </pc:sldMkLst>
      </pc:sldChg>
      <pc:sldChg chg="del">
        <pc:chgData name="Xuesu Xiao" userId="2da2dc19-76a6-42ca-a03e-a5becae5e7dc" providerId="ADAL" clId="{388522B0-4254-D24A-A856-BED74287577D}" dt="2022-11-21T22:38:47.308" v="55" actId="2696"/>
        <pc:sldMkLst>
          <pc:docMk/>
          <pc:sldMk cId="3118542577" sldId="692"/>
        </pc:sldMkLst>
      </pc:sldChg>
      <pc:sldChg chg="del">
        <pc:chgData name="Xuesu Xiao" userId="2da2dc19-76a6-42ca-a03e-a5becae5e7dc" providerId="ADAL" clId="{388522B0-4254-D24A-A856-BED74287577D}" dt="2022-11-21T22:38:47.421" v="96" actId="2696"/>
        <pc:sldMkLst>
          <pc:docMk/>
          <pc:sldMk cId="827575826" sldId="693"/>
        </pc:sldMkLst>
      </pc:sldChg>
      <pc:sldChg chg="del">
        <pc:chgData name="Xuesu Xiao" userId="2da2dc19-76a6-42ca-a03e-a5becae5e7dc" providerId="ADAL" clId="{388522B0-4254-D24A-A856-BED74287577D}" dt="2022-11-21T22:38:47.386" v="81" actId="2696"/>
        <pc:sldMkLst>
          <pc:docMk/>
          <pc:sldMk cId="2978113965" sldId="694"/>
        </pc:sldMkLst>
      </pc:sldChg>
      <pc:sldChg chg="del">
        <pc:chgData name="Xuesu Xiao" userId="2da2dc19-76a6-42ca-a03e-a5becae5e7dc" providerId="ADAL" clId="{388522B0-4254-D24A-A856-BED74287577D}" dt="2022-11-21T22:38:47.230" v="27" actId="2696"/>
        <pc:sldMkLst>
          <pc:docMk/>
          <pc:sldMk cId="773492238" sldId="695"/>
        </pc:sldMkLst>
      </pc:sldChg>
      <pc:sldChg chg="del">
        <pc:chgData name="Xuesu Xiao" userId="2da2dc19-76a6-42ca-a03e-a5becae5e7dc" providerId="ADAL" clId="{388522B0-4254-D24A-A856-BED74287577D}" dt="2022-11-21T22:38:47.436" v="111" actId="2696"/>
        <pc:sldMkLst>
          <pc:docMk/>
          <pc:sldMk cId="644345171" sldId="696"/>
        </pc:sldMkLst>
      </pc:sldChg>
      <pc:sldChg chg="del">
        <pc:chgData name="Xuesu Xiao" userId="2da2dc19-76a6-42ca-a03e-a5becae5e7dc" providerId="ADAL" clId="{388522B0-4254-D24A-A856-BED74287577D}" dt="2022-11-21T22:38:47.349" v="68" actId="2696"/>
        <pc:sldMkLst>
          <pc:docMk/>
          <pc:sldMk cId="1220081321" sldId="697"/>
        </pc:sldMkLst>
      </pc:sldChg>
      <pc:sldChg chg="del">
        <pc:chgData name="Xuesu Xiao" userId="2da2dc19-76a6-42ca-a03e-a5becae5e7dc" providerId="ADAL" clId="{388522B0-4254-D24A-A856-BED74287577D}" dt="2022-11-21T22:38:47.210" v="20" actId="2696"/>
        <pc:sldMkLst>
          <pc:docMk/>
          <pc:sldMk cId="1034237426" sldId="698"/>
        </pc:sldMkLst>
      </pc:sldChg>
      <pc:sldChg chg="del">
        <pc:chgData name="Xuesu Xiao" userId="2da2dc19-76a6-42ca-a03e-a5becae5e7dc" providerId="ADAL" clId="{388522B0-4254-D24A-A856-BED74287577D}" dt="2022-11-21T22:38:47.385" v="79" actId="2696"/>
        <pc:sldMkLst>
          <pc:docMk/>
          <pc:sldMk cId="2608275133" sldId="699"/>
        </pc:sldMkLst>
      </pc:sldChg>
      <pc:sldChg chg="del">
        <pc:chgData name="Xuesu Xiao" userId="2da2dc19-76a6-42ca-a03e-a5becae5e7dc" providerId="ADAL" clId="{388522B0-4254-D24A-A856-BED74287577D}" dt="2022-11-21T22:38:47.198" v="15" actId="2696"/>
        <pc:sldMkLst>
          <pc:docMk/>
          <pc:sldMk cId="2989780409" sldId="700"/>
        </pc:sldMkLst>
      </pc:sldChg>
      <pc:sldChg chg="del">
        <pc:chgData name="Xuesu Xiao" userId="2da2dc19-76a6-42ca-a03e-a5becae5e7dc" providerId="ADAL" clId="{388522B0-4254-D24A-A856-BED74287577D}" dt="2022-11-21T22:38:47.240" v="32" actId="2696"/>
        <pc:sldMkLst>
          <pc:docMk/>
          <pc:sldMk cId="2023240648" sldId="701"/>
        </pc:sldMkLst>
      </pc:sldChg>
      <pc:sldChg chg="del">
        <pc:chgData name="Xuesu Xiao" userId="2da2dc19-76a6-42ca-a03e-a5becae5e7dc" providerId="ADAL" clId="{388522B0-4254-D24A-A856-BED74287577D}" dt="2022-11-21T22:38:47.422" v="97" actId="2696"/>
        <pc:sldMkLst>
          <pc:docMk/>
          <pc:sldMk cId="3947369344" sldId="702"/>
        </pc:sldMkLst>
      </pc:sldChg>
      <pc:sldChg chg="del">
        <pc:chgData name="Xuesu Xiao" userId="2da2dc19-76a6-42ca-a03e-a5becae5e7dc" providerId="ADAL" clId="{388522B0-4254-D24A-A856-BED74287577D}" dt="2022-11-21T22:38:47.424" v="101" actId="2696"/>
        <pc:sldMkLst>
          <pc:docMk/>
          <pc:sldMk cId="1819340254" sldId="703"/>
        </pc:sldMkLst>
      </pc:sldChg>
      <pc:sldChg chg="del">
        <pc:chgData name="Xuesu Xiao" userId="2da2dc19-76a6-42ca-a03e-a5becae5e7dc" providerId="ADAL" clId="{388522B0-4254-D24A-A856-BED74287577D}" dt="2022-11-21T22:38:47.337" v="65" actId="2696"/>
        <pc:sldMkLst>
          <pc:docMk/>
          <pc:sldMk cId="1357735576" sldId="704"/>
        </pc:sldMkLst>
      </pc:sldChg>
      <pc:sldChg chg="del">
        <pc:chgData name="Xuesu Xiao" userId="2da2dc19-76a6-42ca-a03e-a5becae5e7dc" providerId="ADAL" clId="{388522B0-4254-D24A-A856-BED74287577D}" dt="2022-11-21T22:38:47.374" v="74" actId="2696"/>
        <pc:sldMkLst>
          <pc:docMk/>
          <pc:sldMk cId="803216565" sldId="705"/>
        </pc:sldMkLst>
      </pc:sldChg>
      <pc:sldChg chg="del">
        <pc:chgData name="Xuesu Xiao" userId="2da2dc19-76a6-42ca-a03e-a5becae5e7dc" providerId="ADAL" clId="{388522B0-4254-D24A-A856-BED74287577D}" dt="2022-11-21T22:38:47.429" v="105" actId="2696"/>
        <pc:sldMkLst>
          <pc:docMk/>
          <pc:sldMk cId="2565813507" sldId="707"/>
        </pc:sldMkLst>
      </pc:sldChg>
      <pc:sldChg chg="del">
        <pc:chgData name="Xuesu Xiao" userId="2da2dc19-76a6-42ca-a03e-a5becae5e7dc" providerId="ADAL" clId="{388522B0-4254-D24A-A856-BED74287577D}" dt="2022-11-21T22:38:47.319" v="61" actId="2696"/>
        <pc:sldMkLst>
          <pc:docMk/>
          <pc:sldMk cId="3618344742" sldId="708"/>
        </pc:sldMkLst>
      </pc:sldChg>
      <pc:sldChg chg="del">
        <pc:chgData name="Xuesu Xiao" userId="2da2dc19-76a6-42ca-a03e-a5becae5e7dc" providerId="ADAL" clId="{388522B0-4254-D24A-A856-BED74287577D}" dt="2022-11-21T22:38:47.267" v="42" actId="2696"/>
        <pc:sldMkLst>
          <pc:docMk/>
          <pc:sldMk cId="506419145" sldId="709"/>
        </pc:sldMkLst>
      </pc:sldChg>
      <pc:sldChg chg="del">
        <pc:chgData name="Xuesu Xiao" userId="2da2dc19-76a6-42ca-a03e-a5becae5e7dc" providerId="ADAL" clId="{388522B0-4254-D24A-A856-BED74287577D}" dt="2022-11-21T22:38:47.486" v="124" actId="2696"/>
        <pc:sldMkLst>
          <pc:docMk/>
          <pc:sldMk cId="1299132333" sldId="710"/>
        </pc:sldMkLst>
      </pc:sldChg>
      <pc:sldChg chg="del">
        <pc:chgData name="Xuesu Xiao" userId="2da2dc19-76a6-42ca-a03e-a5becae5e7dc" providerId="ADAL" clId="{388522B0-4254-D24A-A856-BED74287577D}" dt="2022-11-21T22:38:47.273" v="44" actId="2696"/>
        <pc:sldMkLst>
          <pc:docMk/>
          <pc:sldMk cId="1015582973" sldId="711"/>
        </pc:sldMkLst>
      </pc:sldChg>
      <pc:sldChg chg="del">
        <pc:chgData name="Xuesu Xiao" userId="2da2dc19-76a6-42ca-a03e-a5becae5e7dc" providerId="ADAL" clId="{388522B0-4254-D24A-A856-BED74287577D}" dt="2022-11-21T22:38:47.388" v="84" actId="2696"/>
        <pc:sldMkLst>
          <pc:docMk/>
          <pc:sldMk cId="3939337931" sldId="713"/>
        </pc:sldMkLst>
      </pc:sldChg>
      <pc:sldChg chg="del">
        <pc:chgData name="Xuesu Xiao" userId="2da2dc19-76a6-42ca-a03e-a5becae5e7dc" providerId="ADAL" clId="{388522B0-4254-D24A-A856-BED74287577D}" dt="2022-11-21T22:38:47.387" v="83" actId="2696"/>
        <pc:sldMkLst>
          <pc:docMk/>
          <pc:sldMk cId="3496622632" sldId="714"/>
        </pc:sldMkLst>
      </pc:sldChg>
      <pc:sldChg chg="del">
        <pc:chgData name="Xuesu Xiao" userId="2da2dc19-76a6-42ca-a03e-a5becae5e7dc" providerId="ADAL" clId="{388522B0-4254-D24A-A856-BED74287577D}" dt="2022-11-21T22:38:47.423" v="98" actId="2696"/>
        <pc:sldMkLst>
          <pc:docMk/>
          <pc:sldMk cId="2508442033" sldId="715"/>
        </pc:sldMkLst>
      </pc:sldChg>
      <pc:sldChg chg="del">
        <pc:chgData name="Xuesu Xiao" userId="2da2dc19-76a6-42ca-a03e-a5becae5e7dc" providerId="ADAL" clId="{388522B0-4254-D24A-A856-BED74287577D}" dt="2022-11-21T22:38:47.238" v="30" actId="2696"/>
        <pc:sldMkLst>
          <pc:docMk/>
          <pc:sldMk cId="2522243603" sldId="716"/>
        </pc:sldMkLst>
      </pc:sldChg>
      <pc:sldChg chg="del">
        <pc:chgData name="Xuesu Xiao" userId="2da2dc19-76a6-42ca-a03e-a5becae5e7dc" providerId="ADAL" clId="{388522B0-4254-D24A-A856-BED74287577D}" dt="2022-11-21T22:38:47.309" v="56" actId="2696"/>
        <pc:sldMkLst>
          <pc:docMk/>
          <pc:sldMk cId="842512751" sldId="717"/>
        </pc:sldMkLst>
      </pc:sldChg>
      <pc:sldChg chg="del">
        <pc:chgData name="Xuesu Xiao" userId="2da2dc19-76a6-42ca-a03e-a5becae5e7dc" providerId="ADAL" clId="{388522B0-4254-D24A-A856-BED74287577D}" dt="2022-11-21T22:38:47.493" v="127" actId="2696"/>
        <pc:sldMkLst>
          <pc:docMk/>
          <pc:sldMk cId="2748746754" sldId="718"/>
        </pc:sldMkLst>
      </pc:sldChg>
      <pc:sldChg chg="del">
        <pc:chgData name="Xuesu Xiao" userId="2da2dc19-76a6-42ca-a03e-a5becae5e7dc" providerId="ADAL" clId="{388522B0-4254-D24A-A856-BED74287577D}" dt="2022-11-21T22:38:47.309" v="57" actId="2696"/>
        <pc:sldMkLst>
          <pc:docMk/>
          <pc:sldMk cId="2853776230" sldId="719"/>
        </pc:sldMkLst>
      </pc:sldChg>
      <pc:sldChg chg="del">
        <pc:chgData name="Xuesu Xiao" userId="2da2dc19-76a6-42ca-a03e-a5becae5e7dc" providerId="ADAL" clId="{388522B0-4254-D24A-A856-BED74287577D}" dt="2022-11-21T22:38:47.444" v="116" actId="2696"/>
        <pc:sldMkLst>
          <pc:docMk/>
          <pc:sldMk cId="1486732617" sldId="720"/>
        </pc:sldMkLst>
      </pc:sldChg>
      <pc:sldChg chg="del">
        <pc:chgData name="Xuesu Xiao" userId="2da2dc19-76a6-42ca-a03e-a5becae5e7dc" providerId="ADAL" clId="{388522B0-4254-D24A-A856-BED74287577D}" dt="2022-11-21T22:38:47.355" v="71" actId="2696"/>
        <pc:sldMkLst>
          <pc:docMk/>
          <pc:sldMk cId="2979421199" sldId="721"/>
        </pc:sldMkLst>
      </pc:sldChg>
      <pc:sldChg chg="del">
        <pc:chgData name="Xuesu Xiao" userId="2da2dc19-76a6-42ca-a03e-a5becae5e7dc" providerId="ADAL" clId="{388522B0-4254-D24A-A856-BED74287577D}" dt="2022-11-21T22:38:47.387" v="82" actId="2696"/>
        <pc:sldMkLst>
          <pc:docMk/>
          <pc:sldMk cId="1387552010" sldId="722"/>
        </pc:sldMkLst>
      </pc:sldChg>
      <pc:sldChg chg="del">
        <pc:chgData name="Xuesu Xiao" userId="2da2dc19-76a6-42ca-a03e-a5becae5e7dc" providerId="ADAL" clId="{388522B0-4254-D24A-A856-BED74287577D}" dt="2022-11-21T22:38:47.436" v="112" actId="2696"/>
        <pc:sldMkLst>
          <pc:docMk/>
          <pc:sldMk cId="4150657034" sldId="723"/>
        </pc:sldMkLst>
      </pc:sldChg>
      <pc:sldChg chg="del">
        <pc:chgData name="Xuesu Xiao" userId="2da2dc19-76a6-42ca-a03e-a5becae5e7dc" providerId="ADAL" clId="{388522B0-4254-D24A-A856-BED74287577D}" dt="2022-11-21T22:38:47.437" v="114" actId="2696"/>
        <pc:sldMkLst>
          <pc:docMk/>
          <pc:sldMk cId="2349017938" sldId="724"/>
        </pc:sldMkLst>
      </pc:sldChg>
      <pc:sldChg chg="del">
        <pc:chgData name="Xuesu Xiao" userId="2da2dc19-76a6-42ca-a03e-a5becae5e7dc" providerId="ADAL" clId="{388522B0-4254-D24A-A856-BED74287577D}" dt="2022-11-21T22:38:47.310" v="58" actId="2696"/>
        <pc:sldMkLst>
          <pc:docMk/>
          <pc:sldMk cId="97618505" sldId="725"/>
        </pc:sldMkLst>
      </pc:sldChg>
      <pc:sldChg chg="del">
        <pc:chgData name="Xuesu Xiao" userId="2da2dc19-76a6-42ca-a03e-a5becae5e7dc" providerId="ADAL" clId="{388522B0-4254-D24A-A856-BED74287577D}" dt="2022-11-21T22:38:47.243" v="34" actId="2696"/>
        <pc:sldMkLst>
          <pc:docMk/>
          <pc:sldMk cId="3013542281" sldId="726"/>
        </pc:sldMkLst>
      </pc:sldChg>
      <pc:sldChg chg="del">
        <pc:chgData name="Xuesu Xiao" userId="2da2dc19-76a6-42ca-a03e-a5becae5e7dc" providerId="ADAL" clId="{388522B0-4254-D24A-A856-BED74287577D}" dt="2022-11-21T22:38:47.423" v="99" actId="2696"/>
        <pc:sldMkLst>
          <pc:docMk/>
          <pc:sldMk cId="1505620613" sldId="727"/>
        </pc:sldMkLst>
      </pc:sldChg>
      <pc:sldChg chg="del">
        <pc:chgData name="Xuesu Xiao" userId="2da2dc19-76a6-42ca-a03e-a5becae5e7dc" providerId="ADAL" clId="{388522B0-4254-D24A-A856-BED74287577D}" dt="2022-11-21T22:38:47.221" v="23" actId="2696"/>
        <pc:sldMkLst>
          <pc:docMk/>
          <pc:sldMk cId="1269630576" sldId="728"/>
        </pc:sldMkLst>
      </pc:sldChg>
      <pc:sldChg chg="del">
        <pc:chgData name="Xuesu Xiao" userId="2da2dc19-76a6-42ca-a03e-a5becae5e7dc" providerId="ADAL" clId="{388522B0-4254-D24A-A856-BED74287577D}" dt="2022-11-21T22:38:47.355" v="70" actId="2696"/>
        <pc:sldMkLst>
          <pc:docMk/>
          <pc:sldMk cId="2605649036" sldId="730"/>
        </pc:sldMkLst>
      </pc:sldChg>
      <pc:sldChg chg="del">
        <pc:chgData name="Xuesu Xiao" userId="2da2dc19-76a6-42ca-a03e-a5becae5e7dc" providerId="ADAL" clId="{388522B0-4254-D24A-A856-BED74287577D}" dt="2022-11-21T22:38:47.428" v="104" actId="2696"/>
        <pc:sldMkLst>
          <pc:docMk/>
          <pc:sldMk cId="4207480950" sldId="731"/>
        </pc:sldMkLst>
      </pc:sldChg>
      <pc:sldChg chg="del">
        <pc:chgData name="Xuesu Xiao" userId="2da2dc19-76a6-42ca-a03e-a5becae5e7dc" providerId="ADAL" clId="{388522B0-4254-D24A-A856-BED74287577D}" dt="2022-11-21T22:38:47.199" v="16" actId="2696"/>
        <pc:sldMkLst>
          <pc:docMk/>
          <pc:sldMk cId="1459270532" sldId="732"/>
        </pc:sldMkLst>
      </pc:sldChg>
      <pc:sldChg chg="del">
        <pc:chgData name="Xuesu Xiao" userId="2da2dc19-76a6-42ca-a03e-a5becae5e7dc" providerId="ADAL" clId="{388522B0-4254-D24A-A856-BED74287577D}" dt="2022-11-21T22:38:47.199" v="17" actId="2696"/>
        <pc:sldMkLst>
          <pc:docMk/>
          <pc:sldMk cId="3201698968" sldId="733"/>
        </pc:sldMkLst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950802015" sldId="75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950802015" sldId="751"/>
            <ac:spMk id="4" creationId="{E73A812C-32D7-F447-8B02-C55238F120D8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045814312" sldId="75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045814312" sldId="752"/>
            <ac:spMk id="4" creationId="{E73A812C-32D7-F447-8B02-C55238F120D8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705163463" sldId="75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705163463" sldId="753"/>
            <ac:spMk id="4" creationId="{E73A812C-32D7-F447-8B02-C55238F120D8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902372224" sldId="75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902372224" sldId="754"/>
            <ac:spMk id="4" creationId="{16070EB4-4832-CE49-AD50-313B07A844E4}"/>
          </ac:spMkLst>
        </pc:spChg>
      </pc:sldChg>
      <pc:sldChg chg="delSp add del">
        <pc:chgData name="Xuesu Xiao" userId="2da2dc19-76a6-42ca-a03e-a5becae5e7dc" providerId="ADAL" clId="{388522B0-4254-D24A-A856-BED74287577D}" dt="2022-11-21T23:07:59.019" v="223"/>
        <pc:sldMkLst>
          <pc:docMk/>
          <pc:sldMk cId="1615115224" sldId="75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615115224" sldId="755"/>
            <ac:spMk id="4" creationId="{39225EE2-04CB-D3AC-6FB2-1259EA09537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945258683" sldId="75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945258683" sldId="756"/>
            <ac:spMk id="4" creationId="{16070EB4-4832-CE49-AD50-313B07A844E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197223571" sldId="75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197223571" sldId="757"/>
            <ac:spMk id="4" creationId="{16070EB4-4832-CE49-AD50-313B07A844E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083350839" sldId="75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083350839" sldId="758"/>
            <ac:spMk id="4" creationId="{16070EB4-4832-CE49-AD50-313B07A844E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811444051" sldId="75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811444051" sldId="759"/>
            <ac:spMk id="4" creationId="{16070EB4-4832-CE49-AD50-313B07A844E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738923820" sldId="76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738923820" sldId="761"/>
            <ac:spMk id="4" creationId="{2BAC60C4-4160-A145-AD21-7EBFF6EEF169}"/>
          </ac:spMkLst>
        </pc:spChg>
      </pc:sldChg>
      <pc:sldChg chg="modSp add del mod">
        <pc:chgData name="Xuesu Xiao" userId="2da2dc19-76a6-42ca-a03e-a5becae5e7dc" providerId="ADAL" clId="{388522B0-4254-D24A-A856-BED74287577D}" dt="2022-11-21T23:05:58.618" v="217" actId="2696"/>
        <pc:sldMkLst>
          <pc:docMk/>
          <pc:sldMk cId="3774005326" sldId="764"/>
        </pc:sldMkLst>
        <pc:spChg chg="mod">
          <ac:chgData name="Xuesu Xiao" userId="2da2dc19-76a6-42ca-a03e-a5becae5e7dc" providerId="ADAL" clId="{388522B0-4254-D24A-A856-BED74287577D}" dt="2022-11-21T22:57:40.550" v="167" actId="27636"/>
          <ac:spMkLst>
            <pc:docMk/>
            <pc:sldMk cId="3774005326" sldId="764"/>
            <ac:spMk id="3" creationId="{A16676C5-A036-7744-9932-B1D30590B1D0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478145937" sldId="76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478145937" sldId="766"/>
            <ac:spMk id="4" creationId="{55595617-4BA7-A44C-9B8A-3E146E9FE18E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983801787" sldId="78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983801787" sldId="782"/>
            <ac:spMk id="4" creationId="{58389981-4DFA-9040-89BF-EB38887CEDCE}"/>
          </ac:spMkLst>
        </pc:spChg>
      </pc:sldChg>
      <pc:sldChg chg="delSp add del">
        <pc:chgData name="Xuesu Xiao" userId="2da2dc19-76a6-42ca-a03e-a5becae5e7dc" providerId="ADAL" clId="{388522B0-4254-D24A-A856-BED74287577D}" dt="2022-11-21T23:07:59.019" v="223"/>
        <pc:sldMkLst>
          <pc:docMk/>
          <pc:sldMk cId="2747247620" sldId="78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747247620" sldId="783"/>
            <ac:spMk id="4" creationId="{0A7CB021-1DAE-05A3-52AA-8A8E651A74EF}"/>
          </ac:spMkLst>
        </pc:spChg>
      </pc:sldChg>
      <pc:sldChg chg="delSp add del">
        <pc:chgData name="Xuesu Xiao" userId="2da2dc19-76a6-42ca-a03e-a5becae5e7dc" providerId="ADAL" clId="{388522B0-4254-D24A-A856-BED74287577D}" dt="2022-11-21T23:07:59.019" v="223"/>
        <pc:sldMkLst>
          <pc:docMk/>
          <pc:sldMk cId="3838334956" sldId="78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838334956" sldId="784"/>
            <ac:spMk id="4" creationId="{2FB61332-7008-3371-DB02-4D71C6E17A2D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035495031" sldId="785"/>
        </pc:sldMkLst>
        <pc:spChg chg="mod">
          <ac:chgData name="Xuesu Xiao" userId="2da2dc19-76a6-42ca-a03e-a5becae5e7dc" providerId="ADAL" clId="{388522B0-4254-D24A-A856-BED74287577D}" dt="2022-11-21T22:54:53.931" v="160" actId="20577"/>
          <ac:spMkLst>
            <pc:docMk/>
            <pc:sldMk cId="2035495031" sldId="785"/>
            <ac:spMk id="3" creationId="{1E499CD9-10DB-0BED-70C2-97F386659B7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035495031" sldId="785"/>
            <ac:spMk id="4" creationId="{2BC5DEF5-6F7D-C2C1-DA3C-E419B966A205}"/>
          </ac:spMkLst>
        </pc:spChg>
      </pc:sldChg>
      <pc:sldChg chg="add del">
        <pc:chgData name="Xuesu Xiao" userId="2da2dc19-76a6-42ca-a03e-a5becae5e7dc" providerId="ADAL" clId="{388522B0-4254-D24A-A856-BED74287577D}" dt="2022-11-21T22:55:07.085" v="161" actId="2696"/>
        <pc:sldMkLst>
          <pc:docMk/>
          <pc:sldMk cId="921167910" sldId="786"/>
        </pc:sldMkLst>
      </pc:sldChg>
      <pc:sldChg chg="add del">
        <pc:chgData name="Xuesu Xiao" userId="2da2dc19-76a6-42ca-a03e-a5becae5e7dc" providerId="ADAL" clId="{388522B0-4254-D24A-A856-BED74287577D}" dt="2022-11-21T22:55:31.068" v="162" actId="2696"/>
        <pc:sldMkLst>
          <pc:docMk/>
          <pc:sldMk cId="3659381749" sldId="787"/>
        </pc:sldMkLst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498769626" sldId="788"/>
        </pc:sldMkLst>
        <pc:spChg chg="mod">
          <ac:chgData name="Xuesu Xiao" userId="2da2dc19-76a6-42ca-a03e-a5becae5e7dc" providerId="ADAL" clId="{388522B0-4254-D24A-A856-BED74287577D}" dt="2022-11-21T22:47:05.731" v="130" actId="27636"/>
          <ac:spMkLst>
            <pc:docMk/>
            <pc:sldMk cId="498769626" sldId="788"/>
            <ac:spMk id="3" creationId="{231B782E-4A75-A880-4208-0D162ABF9052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98769626" sldId="788"/>
            <ac:spMk id="4" creationId="{B8EDABBA-4E94-B5F3-F600-9FB2182294FC}"/>
          </ac:spMkLst>
        </pc:spChg>
      </pc:sldChg>
      <pc:sldChg chg="modSp add del mod">
        <pc:chgData name="Xuesu Xiao" userId="2da2dc19-76a6-42ca-a03e-a5becae5e7dc" providerId="ADAL" clId="{388522B0-4254-D24A-A856-BED74287577D}" dt="2022-11-21T22:57:19.011" v="163" actId="2696"/>
        <pc:sldMkLst>
          <pc:docMk/>
          <pc:sldMk cId="631854125" sldId="789"/>
        </pc:sldMkLst>
        <pc:spChg chg="mod">
          <ac:chgData name="Xuesu Xiao" userId="2da2dc19-76a6-42ca-a03e-a5becae5e7dc" providerId="ADAL" clId="{388522B0-4254-D24A-A856-BED74287577D}" dt="2022-11-21T22:47:05.763" v="131" actId="27636"/>
          <ac:spMkLst>
            <pc:docMk/>
            <pc:sldMk cId="631854125" sldId="789"/>
            <ac:spMk id="3" creationId="{8649FF52-CDB2-F12A-8AF8-A3CB161012B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612040403" sldId="79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612040403" sldId="792"/>
            <ac:spMk id="4" creationId="{58389981-4DFA-9040-89BF-EB38887CEDCE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791294646" sldId="793"/>
        </pc:sldMkLst>
        <pc:spChg chg="mod">
          <ac:chgData name="Xuesu Xiao" userId="2da2dc19-76a6-42ca-a03e-a5becae5e7dc" providerId="ADAL" clId="{388522B0-4254-D24A-A856-BED74287577D}" dt="2022-11-21T22:57:40.617" v="168" actId="27636"/>
          <ac:spMkLst>
            <pc:docMk/>
            <pc:sldMk cId="791294646" sldId="793"/>
            <ac:spMk id="3" creationId="{6DE5BF4C-1CC9-C741-B3A9-F3CDAC4990A8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791294646" sldId="793"/>
            <ac:spMk id="4" creationId="{524543DA-81C3-364A-A548-879E16AC5B2A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991772835" sldId="79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991772835" sldId="794"/>
            <ac:spMk id="4" creationId="{901379D4-0635-FB4D-B7DA-083C4D144771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4251287939" sldId="79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251287939" sldId="795"/>
            <ac:spMk id="4" creationId="{8F353B96-5F4C-284F-8704-337F5E121ED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841890402" sldId="79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841890402" sldId="796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205299676" sldId="79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205299676" sldId="797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314486597" sldId="79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314486597" sldId="798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565643770" sldId="79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565643770" sldId="799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1041153" sldId="80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1041153" sldId="800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295291447" sldId="80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295291447" sldId="801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654684370" sldId="80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654684370" sldId="802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012428465" sldId="80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012428465" sldId="803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997275026" sldId="80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997275026" sldId="804"/>
            <ac:spMk id="4" creationId="{F258B09E-E644-7B4E-9C85-1ADD924B154D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4010055668" sldId="80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010055668" sldId="805"/>
            <ac:spMk id="4" creationId="{F258B09E-E644-7B4E-9C85-1ADD924B154D}"/>
          </ac:spMkLst>
        </pc:spChg>
        <pc:picChg chg="mod">
          <ac:chgData name="Xuesu Xiao" userId="2da2dc19-76a6-42ca-a03e-a5becae5e7dc" providerId="ADAL" clId="{388522B0-4254-D24A-A856-BED74287577D}" dt="2022-11-21T23:06:00.111" v="219" actId="1076"/>
          <ac:picMkLst>
            <pc:docMk/>
            <pc:sldMk cId="4010055668" sldId="805"/>
            <ac:picMk id="6" creationId="{DEC0F632-7A1E-4B40-BEA5-E4FE56381D1C}"/>
          </ac:picMkLst>
        </pc:picChg>
        <pc:picChg chg="mod">
          <ac:chgData name="Xuesu Xiao" userId="2da2dc19-76a6-42ca-a03e-a5becae5e7dc" providerId="ADAL" clId="{388522B0-4254-D24A-A856-BED74287577D}" dt="2022-11-21T23:05:42.528" v="203" actId="1076"/>
          <ac:picMkLst>
            <pc:docMk/>
            <pc:sldMk cId="4010055668" sldId="805"/>
            <ac:picMk id="7" creationId="{18B86642-BE98-7F45-B2FC-6A1B1E1E7D2D}"/>
          </ac:picMkLst>
        </pc:pic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4118246176" sldId="80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118246176" sldId="806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765134958" sldId="81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765134958" sldId="815"/>
            <ac:spMk id="4" creationId="{58389981-4DFA-9040-89BF-EB38887CEDCE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642766867" sldId="81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642766867" sldId="816"/>
            <ac:spMk id="4" creationId="{58389981-4DFA-9040-89BF-EB38887CEDCE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952981118" sldId="81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952981118" sldId="817"/>
            <ac:spMk id="4" creationId="{94D3AE63-DD95-5A48-8E24-7BD9218A548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93167400" sldId="81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93167400" sldId="818"/>
            <ac:spMk id="4" creationId="{9D37FDE5-2BCF-7D4B-84A4-039194C7BE1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575399749" sldId="81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575399749" sldId="819"/>
            <ac:spMk id="4" creationId="{CEB01B07-B33A-9F49-84BA-56BB498299F7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923395016" sldId="82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923395016" sldId="820"/>
            <ac:spMk id="4" creationId="{B484F8ED-03F3-C64B-927F-B020AC4D449F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381791865" sldId="82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381791865" sldId="821"/>
            <ac:spMk id="4" creationId="{855CB2CE-1537-CC4C-8D81-C328BF00D796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516223905" sldId="82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516223905" sldId="822"/>
            <ac:spMk id="4" creationId="{94D3AE63-DD95-5A48-8E24-7BD9218A548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552089751" sldId="82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552089751" sldId="823"/>
            <ac:spMk id="4" creationId="{9D37FDE5-2BCF-7D4B-84A4-039194C7BE1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032724822" sldId="82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032724822" sldId="824"/>
            <ac:spMk id="4" creationId="{9D37FDE5-2BCF-7D4B-84A4-039194C7BE1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802159966" sldId="82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802159966" sldId="825"/>
            <ac:spMk id="4" creationId="{9D37FDE5-2BCF-7D4B-84A4-039194C7BE1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642639599" sldId="82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642639599" sldId="826"/>
            <ac:spMk id="4" creationId="{9D37FDE5-2BCF-7D4B-84A4-039194C7BE1B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3782396694" sldId="827"/>
        </pc:sldMkLst>
        <pc:spChg chg="mod">
          <ac:chgData name="Xuesu Xiao" userId="2da2dc19-76a6-42ca-a03e-a5becae5e7dc" providerId="ADAL" clId="{388522B0-4254-D24A-A856-BED74287577D}" dt="2022-11-21T22:57:40.737" v="171" actId="27636"/>
          <ac:spMkLst>
            <pc:docMk/>
            <pc:sldMk cId="3782396694" sldId="827"/>
            <ac:spMk id="2" creationId="{8022E2B0-564A-734E-9823-0BB00F1C5CA5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782396694" sldId="827"/>
            <ac:spMk id="4" creationId="{9D37FDE5-2BCF-7D4B-84A4-039194C7BE1B}"/>
          </ac:spMkLst>
        </pc:spChg>
        <pc:spChg chg="mod">
          <ac:chgData name="Xuesu Xiao" userId="2da2dc19-76a6-42ca-a03e-a5becae5e7dc" providerId="ADAL" clId="{388522B0-4254-D24A-A856-BED74287577D}" dt="2022-11-21T22:57:40.736" v="170" actId="27636"/>
          <ac:spMkLst>
            <pc:docMk/>
            <pc:sldMk cId="3782396694" sldId="827"/>
            <ac:spMk id="8" creationId="{A9AA7E51-B961-744D-B34F-41DB6D6031EF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15687427" sldId="82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15687427" sldId="828"/>
            <ac:spMk id="4" creationId="{18FD96BD-8586-8747-B539-7B79BB47EA3C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3555704796" sldId="829"/>
        </pc:sldMkLst>
        <pc:spChg chg="mod">
          <ac:chgData name="Xuesu Xiao" userId="2da2dc19-76a6-42ca-a03e-a5becae5e7dc" providerId="ADAL" clId="{388522B0-4254-D24A-A856-BED74287577D}" dt="2022-11-21T22:57:40.741" v="172" actId="27636"/>
          <ac:spMkLst>
            <pc:docMk/>
            <pc:sldMk cId="3555704796" sldId="829"/>
            <ac:spMk id="2" creationId="{37EAF853-9783-4546-910D-B8B2EBA9D68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555704796" sldId="829"/>
            <ac:spMk id="4" creationId="{58389981-4DFA-9040-89BF-EB38887CEDCE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1354380267" sldId="831"/>
        </pc:sldMkLst>
        <pc:spChg chg="mod">
          <ac:chgData name="Xuesu Xiao" userId="2da2dc19-76a6-42ca-a03e-a5becae5e7dc" providerId="ADAL" clId="{388522B0-4254-D24A-A856-BED74287577D}" dt="2022-11-21T22:57:40.743" v="173" actId="27636"/>
          <ac:spMkLst>
            <pc:docMk/>
            <pc:sldMk cId="1354380267" sldId="831"/>
            <ac:spMk id="2" creationId="{37EAF853-9783-4546-910D-B8B2EBA9D68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354380267" sldId="831"/>
            <ac:spMk id="4" creationId="{58389981-4DFA-9040-89BF-EB38887CEDCE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069150742" sldId="832"/>
        </pc:sldMkLst>
        <pc:spChg chg="mod">
          <ac:chgData name="Xuesu Xiao" userId="2da2dc19-76a6-42ca-a03e-a5becae5e7dc" providerId="ADAL" clId="{388522B0-4254-D24A-A856-BED74287577D}" dt="2022-11-21T22:57:40.747" v="175" actId="27636"/>
          <ac:spMkLst>
            <pc:docMk/>
            <pc:sldMk cId="2069150742" sldId="832"/>
            <ac:spMk id="2" creationId="{37EAF853-9783-4546-910D-B8B2EBA9D68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069150742" sldId="832"/>
            <ac:spMk id="4" creationId="{58389981-4DFA-9040-89BF-EB38887CEDCE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831833416" sldId="834"/>
        </pc:sldMkLst>
        <pc:spChg chg="mod">
          <ac:chgData name="Xuesu Xiao" userId="2da2dc19-76a6-42ca-a03e-a5becae5e7dc" providerId="ADAL" clId="{388522B0-4254-D24A-A856-BED74287577D}" dt="2022-11-21T22:57:40.746" v="174" actId="27636"/>
          <ac:spMkLst>
            <pc:docMk/>
            <pc:sldMk cId="2831833416" sldId="834"/>
            <ac:spMk id="2" creationId="{37EAF853-9783-4546-910D-B8B2EBA9D68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831833416" sldId="834"/>
            <ac:spMk id="4" creationId="{58389981-4DFA-9040-89BF-EB38887CEDCE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391317556" sldId="83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391317556" sldId="836"/>
            <ac:spMk id="4" creationId="{FBFF1983-423A-3949-A138-860E82BC175A}"/>
          </ac:spMkLst>
        </pc:spChg>
        <pc:picChg chg="mod">
          <ac:chgData name="Xuesu Xiao" userId="2da2dc19-76a6-42ca-a03e-a5becae5e7dc" providerId="ADAL" clId="{388522B0-4254-D24A-A856-BED74287577D}" dt="2022-11-21T23:06:37.858" v="221" actId="1076"/>
          <ac:picMkLst>
            <pc:docMk/>
            <pc:sldMk cId="2391317556" sldId="836"/>
            <ac:picMk id="6" creationId="{69D02C8A-1FF8-874B-A8A1-73CBEABFAD27}"/>
          </ac:picMkLst>
        </pc:pic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461583460" sldId="83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461583460" sldId="837"/>
            <ac:spMk id="4" creationId="{A5AC66D4-7DED-FA48-A634-DCA1AC224C33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784928323" sldId="83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784928323" sldId="838"/>
            <ac:spMk id="4" creationId="{FC47911E-927E-E546-8A0A-5F8E4C95EBF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515935033" sldId="84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515935033" sldId="840"/>
            <ac:spMk id="4" creationId="{800EE8CA-FBBD-4849-B289-27893B72D503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175859631" sldId="84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175859631" sldId="842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044559128" sldId="84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044559128" sldId="844"/>
            <ac:spMk id="4" creationId="{FC47911E-927E-E546-8A0A-5F8E4C95EBF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728727486" sldId="84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728727486" sldId="845"/>
            <ac:spMk id="4" creationId="{800EE8CA-FBBD-4849-B289-27893B72D503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504155380" sldId="84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504155380" sldId="849"/>
            <ac:spMk id="4" creationId="{7B6E1FD8-1784-6E46-B8FD-0DEACF9D9BE7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4148098151" sldId="85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148098151" sldId="850"/>
            <ac:spMk id="4" creationId="{800EE8CA-FBBD-4849-B289-27893B72D503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988808724" sldId="85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988808724" sldId="854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4255258173" sldId="85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255258173" sldId="855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591347195" sldId="85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591347195" sldId="856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734029366" sldId="85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734029366" sldId="857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866562232" sldId="85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866562232" sldId="858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361249779" sldId="85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361249779" sldId="859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4208299240" sldId="86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208299240" sldId="860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066219473" sldId="86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066219473" sldId="861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933519438" sldId="86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933519438" sldId="862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140321790" sldId="86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140321790" sldId="863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601437386" sldId="86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601437386" sldId="868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354411621" sldId="86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354411621" sldId="869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267346679" sldId="87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267346679" sldId="870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748040525" sldId="91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748040525" sldId="912"/>
            <ac:spMk id="4" creationId="{D158C724-4218-DF48-A663-0BAE75FE011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471024355" sldId="91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471024355" sldId="913"/>
            <ac:spMk id="4" creationId="{801AD599-CCA5-664B-9810-A3CEAFDBAA7C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169986434" sldId="91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169986434" sldId="914"/>
            <ac:spMk id="4" creationId="{16070EB4-4832-CE49-AD50-313B07A844E4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1694208778" sldId="915"/>
        </pc:sldMkLst>
        <pc:spChg chg="mod">
          <ac:chgData name="Xuesu Xiao" userId="2da2dc19-76a6-42ca-a03e-a5becae5e7dc" providerId="ADAL" clId="{388522B0-4254-D24A-A856-BED74287577D}" dt="2022-11-21T22:57:40.783" v="176" actId="27636"/>
          <ac:spMkLst>
            <pc:docMk/>
            <pc:sldMk cId="1694208778" sldId="915"/>
            <ac:spMk id="3" creationId="{8AC8E581-7C8C-8EED-0199-8B3E70D2D700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694208778" sldId="915"/>
            <ac:spMk id="4" creationId="{0E90B9FC-6D26-9F31-72C2-AA03EEFC7C68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389922777" sldId="91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389922777" sldId="916"/>
            <ac:spMk id="4" creationId="{338C39BE-9D69-2C73-BDDC-E3C7831DA183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1159393001" sldId="918"/>
        </pc:sldMkLst>
        <pc:spChg chg="mod">
          <ac:chgData name="Xuesu Xiao" userId="2da2dc19-76a6-42ca-a03e-a5becae5e7dc" providerId="ADAL" clId="{388522B0-4254-D24A-A856-BED74287577D}" dt="2022-11-21T22:57:40.669" v="169" actId="27636"/>
          <ac:spMkLst>
            <pc:docMk/>
            <pc:sldMk cId="1159393001" sldId="918"/>
            <ac:spMk id="3" creationId="{847ABB2A-305A-0E27-3876-47403AD5C97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159393001" sldId="918"/>
            <ac:spMk id="4" creationId="{D8B2D1FB-12D8-2B02-1480-0C9DFE3E07FD}"/>
          </ac:spMkLst>
        </pc:spChg>
      </pc:sldChg>
    </pc:docChg>
  </pc:docChgLst>
  <pc:docChgLst>
    <pc:chgData name="Xuesu Xiao" userId="2da2dc19-76a6-42ca-a03e-a5becae5e7dc" providerId="ADAL" clId="{4C8BB20C-386C-5947-8D8E-3AF086A90668}"/>
    <pc:docChg chg="undo redo custSel addSld delSld modSld delSection modSection">
      <pc:chgData name="Xuesu Xiao" userId="2da2dc19-76a6-42ca-a03e-a5becae5e7dc" providerId="ADAL" clId="{4C8BB20C-386C-5947-8D8E-3AF086A90668}" dt="2022-11-21T01:45:32.507" v="576" actId="1036"/>
      <pc:docMkLst>
        <pc:docMk/>
      </pc:docMkLst>
      <pc:sldChg chg="modSp mod">
        <pc:chgData name="Xuesu Xiao" userId="2da2dc19-76a6-42ca-a03e-a5becae5e7dc" providerId="ADAL" clId="{4C8BB20C-386C-5947-8D8E-3AF086A90668}" dt="2022-11-21T01:38:33.208" v="420" actId="20577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1:38:33.208" v="420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35" v="421" actId="2696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1" v="440" actId="2696"/>
        <pc:sldMkLst>
          <pc:docMk/>
          <pc:sldMk cId="3914153682" sldId="3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4" v="487" actId="2696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30995238" sldId="524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713092979" sldId="525"/>
        </pc:sldMkLst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modSp add del mod">
        <pc:chgData name="Xuesu Xiao" userId="2da2dc19-76a6-42ca-a03e-a5becae5e7dc" providerId="ADAL" clId="{4C8BB20C-386C-5947-8D8E-3AF086A90668}" dt="2022-11-21T01:42:49.660" v="554" actId="2696"/>
        <pc:sldMkLst>
          <pc:docMk/>
          <pc:sldMk cId="2539870814" sldId="528"/>
        </pc:sldMkLst>
        <pc:spChg chg="mod">
          <ac:chgData name="Xuesu Xiao" userId="2da2dc19-76a6-42ca-a03e-a5becae5e7dc" providerId="ADAL" clId="{4C8BB20C-386C-5947-8D8E-3AF086A90668}" dt="2022-11-21T01:41:36.586" v="551" actId="27636"/>
          <ac:spMkLst>
            <pc:docMk/>
            <pc:sldMk cId="2539870814" sldId="528"/>
            <ac:spMk id="2" creationId="{4056D4AD-1F26-DD48-A29D-076651799A01}"/>
          </ac:spMkLst>
        </pc:spChg>
        <pc:picChg chg="mod">
          <ac:chgData name="Xuesu Xiao" userId="2da2dc19-76a6-42ca-a03e-a5becae5e7dc" providerId="ADAL" clId="{4C8BB20C-386C-5947-8D8E-3AF086A90668}" dt="2022-11-21T01:42:00.654" v="553" actId="1076"/>
          <ac:picMkLst>
            <pc:docMk/>
            <pc:sldMk cId="2539870814" sldId="528"/>
            <ac:picMk id="1026" creationId="{72EA0293-1841-AB49-9FDC-C64E01BA8731}"/>
          </ac:picMkLst>
        </pc:picChg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264359232" sldId="529"/>
        </pc:sldMkLst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320104779" sldId="531"/>
        </pc:sldMkLst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02452058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744507728" sldId="533"/>
        </pc:sldMkLst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9685105" sldId="537"/>
        </pc:sldMkLst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188149189" sldId="541"/>
        </pc:sldMkLst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add del">
        <pc:chgData name="Xuesu Xiao" userId="2da2dc19-76a6-42ca-a03e-a5becae5e7dc" providerId="ADAL" clId="{4C8BB20C-386C-5947-8D8E-3AF086A90668}" dt="2022-11-21T01:38:39.292" v="473" actId="2696"/>
        <pc:sldMkLst>
          <pc:docMk/>
          <pc:sldMk cId="2411476452" sldId="5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add del">
        <pc:chgData name="Xuesu Xiao" userId="2da2dc19-76a6-42ca-a03e-a5becae5e7dc" providerId="ADAL" clId="{4C8BB20C-386C-5947-8D8E-3AF086A90668}" dt="2022-11-21T01:38:39.291" v="471" actId="2696"/>
        <pc:sldMkLst>
          <pc:docMk/>
          <pc:sldMk cId="1502977388" sldId="57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add del">
        <pc:chgData name="Xuesu Xiao" userId="2da2dc19-76a6-42ca-a03e-a5becae5e7dc" providerId="ADAL" clId="{4C8BB20C-386C-5947-8D8E-3AF086A90668}" dt="2022-11-21T01:38:39.240" v="425" actId="2696"/>
        <pc:sldMkLst>
          <pc:docMk/>
          <pc:sldMk cId="4051673679" sldId="57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3" v="474" actId="2696"/>
        <pc:sldMkLst>
          <pc:docMk/>
          <pc:sldMk cId="2150889024" sldId="57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add del">
        <pc:chgData name="Xuesu Xiao" userId="2da2dc19-76a6-42ca-a03e-a5becae5e7dc" providerId="ADAL" clId="{4C8BB20C-386C-5947-8D8E-3AF086A90668}" dt="2022-11-21T01:38:39.312" v="496" actId="2696"/>
        <pc:sldMkLst>
          <pc:docMk/>
          <pc:sldMk cId="3483909752" sldId="57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add del">
        <pc:chgData name="Xuesu Xiao" userId="2da2dc19-76a6-42ca-a03e-a5becae5e7dc" providerId="ADAL" clId="{4C8BB20C-386C-5947-8D8E-3AF086A90668}" dt="2022-11-21T01:38:39.259" v="438" actId="2696"/>
        <pc:sldMkLst>
          <pc:docMk/>
          <pc:sldMk cId="4292818503" sldId="57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add del">
        <pc:chgData name="Xuesu Xiao" userId="2da2dc19-76a6-42ca-a03e-a5becae5e7dc" providerId="ADAL" clId="{4C8BB20C-386C-5947-8D8E-3AF086A90668}" dt="2022-11-21T01:38:39.305" v="488" actId="2696"/>
        <pc:sldMkLst>
          <pc:docMk/>
          <pc:sldMk cId="3160191490" sldId="58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3" v="442" actId="2696"/>
        <pc:sldMkLst>
          <pc:docMk/>
          <pc:sldMk cId="170252285" sldId="58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add del">
        <pc:chgData name="Xuesu Xiao" userId="2da2dc19-76a6-42ca-a03e-a5becae5e7dc" providerId="ADAL" clId="{4C8BB20C-386C-5947-8D8E-3AF086A90668}" dt="2022-11-21T01:38:39.306" v="489" actId="2696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7" v="466" actId="2696"/>
        <pc:sldMkLst>
          <pc:docMk/>
          <pc:sldMk cId="3138167728" sldId="58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del mod">
        <pc:chgData name="Xuesu Xiao" userId="2da2dc19-76a6-42ca-a03e-a5becae5e7dc" providerId="ADAL" clId="{4C8BB20C-386C-5947-8D8E-3AF086A90668}" dt="2022-11-21T01:38:39.317" v="501" actId="2696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add del">
        <pc:chgData name="Xuesu Xiao" userId="2da2dc19-76a6-42ca-a03e-a5becae5e7dc" providerId="ADAL" clId="{4C8BB20C-386C-5947-8D8E-3AF086A90668}" dt="2022-11-21T01:38:39.254" v="435" actId="2696"/>
        <pc:sldMkLst>
          <pc:docMk/>
          <pc:sldMk cId="2828296424" sldId="58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5" v="464" actId="2696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add del">
        <pc:chgData name="Xuesu Xiao" userId="2da2dc19-76a6-42ca-a03e-a5becae5e7dc" providerId="ADAL" clId="{4C8BB20C-386C-5947-8D8E-3AF086A90668}" dt="2022-11-21T01:38:39.321" v="506" actId="2696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add del">
        <pc:chgData name="Xuesu Xiao" userId="2da2dc19-76a6-42ca-a03e-a5becae5e7dc" providerId="ADAL" clId="{4C8BB20C-386C-5947-8D8E-3AF086A90668}" dt="2022-11-21T01:38:39.289" v="469" actId="2696"/>
        <pc:sldMkLst>
          <pc:docMk/>
          <pc:sldMk cId="382574063" sldId="5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9" v="505" actId="2696"/>
        <pc:sldMkLst>
          <pc:docMk/>
          <pc:sldMk cId="188352930" sldId="58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3" v="497" actId="2696"/>
        <pc:sldMkLst>
          <pc:docMk/>
          <pc:sldMk cId="1569811956" sldId="59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2" actId="2696"/>
        <pc:sldMkLst>
          <pc:docMk/>
          <pc:sldMk cId="2865288884" sldId="59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add del">
        <pc:chgData name="Xuesu Xiao" userId="2da2dc19-76a6-42ca-a03e-a5becae5e7dc" providerId="ADAL" clId="{4C8BB20C-386C-5947-8D8E-3AF086A90668}" dt="2022-11-21T01:38:39.264" v="443" actId="2696"/>
        <pc:sldMkLst>
          <pc:docMk/>
          <pc:sldMk cId="3657006954" sldId="59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0" v="470" actId="2696"/>
        <pc:sldMkLst>
          <pc:docMk/>
          <pc:sldMk cId="3385905908" sldId="59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add del">
        <pc:chgData name="Xuesu Xiao" userId="2da2dc19-76a6-42ca-a03e-a5becae5e7dc" providerId="ADAL" clId="{4C8BB20C-386C-5947-8D8E-3AF086A90668}" dt="2022-11-21T01:38:39.253" v="434" actId="2696"/>
        <pc:sldMkLst>
          <pc:docMk/>
          <pc:sldMk cId="3481649575" sldId="59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1" v="486" actId="2696"/>
        <pc:sldMkLst>
          <pc:docMk/>
          <pc:sldMk cId="1635527682" sldId="59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0" v="461" actId="2696"/>
        <pc:sldMkLst>
          <pc:docMk/>
          <pc:sldMk cId="1636814221" sldId="59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79" v="460" actId="2696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8" v="423" actId="2696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9" v="424" actId="2696"/>
        <pc:sldMkLst>
          <pc:docMk/>
          <pc:sldMk cId="3441222165" sldId="60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88" v="467" actId="2696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3" actId="2696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2" v="441" actId="2696"/>
        <pc:sldMkLst>
          <pc:docMk/>
          <pc:sldMk cId="1035725091" sldId="60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5" actId="2696"/>
        <pc:sldMkLst>
          <pc:docMk/>
          <pc:sldMk cId="1458224735" sldId="60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6" v="465" actId="2696"/>
        <pc:sldMkLst>
          <pc:docMk/>
          <pc:sldMk cId="2545162977" sldId="60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2" v="450" actId="2696"/>
        <pc:sldMkLst>
          <pc:docMk/>
          <pc:sldMk cId="3383601657" sldId="6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37" v="422" actId="2696"/>
        <pc:sldMkLst>
          <pc:docMk/>
          <pc:sldMk cId="3810481473" sldId="6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1" actId="2696"/>
        <pc:sldMkLst>
          <pc:docMk/>
          <pc:sldMk cId="1697277227" sldId="6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4" v="509" actId="2696"/>
        <pc:sldMkLst>
          <pc:docMk/>
          <pc:sldMk cId="3179075826" sldId="60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4" v="499" actId="2696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6" v="455" actId="2696"/>
        <pc:sldMkLst>
          <pc:docMk/>
          <pc:sldMk cId="4098108469" sldId="61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8" v="448" actId="2696"/>
        <pc:sldMkLst>
          <pc:docMk/>
          <pc:sldMk cId="624915061" sldId="61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2" v="472" actId="2696"/>
        <pc:sldMkLst>
          <pc:docMk/>
          <pc:sldMk cId="2348635857" sldId="6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5" actId="2696"/>
        <pc:sldMkLst>
          <pc:docMk/>
          <pc:sldMk cId="2358896694" sldId="61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7" v="436" actId="2696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1" v="449" actId="2696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7" v="429" actId="2696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4" v="463" actId="2696"/>
        <pc:sldMkLst>
          <pc:docMk/>
          <pc:sldMk cId="2387796348" sldId="6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4" actId="2696"/>
        <pc:sldMkLst>
          <pc:docMk/>
          <pc:sldMk cId="3570922138" sldId="6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6" v="510" actId="2696"/>
        <pc:sldMkLst>
          <pc:docMk/>
          <pc:sldMk cId="3167886237" sldId="6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3" v="428" actId="2696"/>
        <pc:sldMkLst>
          <pc:docMk/>
          <pc:sldMk cId="3860591503" sldId="62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7" v="456" actId="2696"/>
        <pc:sldMkLst>
          <pc:docMk/>
          <pc:sldMk cId="613044775" sldId="62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5" v="512" actId="2696"/>
        <pc:sldMkLst>
          <pc:docMk/>
          <pc:sldMk cId="3805354784" sldId="62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2" v="427" actId="2696"/>
        <pc:sldMkLst>
          <pc:docMk/>
          <pc:sldMk cId="2931392369" sldId="62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8" v="493" actId="2696"/>
        <pc:sldMkLst>
          <pc:docMk/>
          <pc:sldMk cId="3363455764" sldId="62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4" actId="2696"/>
        <pc:sldMkLst>
          <pc:docMk/>
          <pc:sldMk cId="2333898794" sldId="62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7" v="491" actId="2696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2" v="507" actId="2696"/>
        <pc:sldMkLst>
          <pc:docMk/>
          <pc:sldMk cId="552455908" sldId="63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6" actId="2696"/>
        <pc:sldMkLst>
          <pc:docMk/>
          <pc:sldMk cId="107899967" sldId="63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3" actId="2696"/>
        <pc:sldMkLst>
          <pc:docMk/>
          <pc:sldMk cId="2944855769" sldId="63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8" v="468" actId="2696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3" v="451" actId="2696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4" v="475" actId="2696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5" actId="2696"/>
        <pc:sldMkLst>
          <pc:docMk/>
          <pc:sldMk cId="3847533950" sldId="63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6" v="513" actId="2696"/>
        <pc:sldMkLst>
          <pc:docMk/>
          <pc:sldMk cId="1263415266" sldId="63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1" v="432" actId="2696"/>
        <pc:sldMkLst>
          <pc:docMk/>
          <pc:sldMk cId="4288464596" sldId="63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1" v="462" actId="2696"/>
        <pc:sldMkLst>
          <pc:docMk/>
          <pc:sldMk cId="155975758" sldId="64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8" v="458" actId="2696"/>
        <pc:sldMkLst>
          <pc:docMk/>
          <pc:sldMk cId="260148477" sldId="64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2" actId="2696"/>
        <pc:sldMkLst>
          <pc:docMk/>
          <pc:sldMk cId="653786641" sldId="64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5" v="454" actId="2696"/>
        <pc:sldMkLst>
          <pc:docMk/>
          <pc:sldMk cId="1092729936" sldId="64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6" actId="2696"/>
        <pc:sldMkLst>
          <pc:docMk/>
          <pc:sldMk cId="988155924" sldId="64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7" v="480" actId="2696"/>
        <pc:sldMkLst>
          <pc:docMk/>
          <pc:sldMk cId="3599065852" sldId="64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3" v="508" actId="2696"/>
        <pc:sldMkLst>
          <pc:docMk/>
          <pc:sldMk cId="3636458759" sldId="64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8" v="430" actId="2696"/>
        <pc:sldMkLst>
          <pc:docMk/>
          <pc:sldMk cId="3250839907" sldId="64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7" v="447" actId="2696"/>
        <pc:sldMkLst>
          <pc:docMk/>
          <pc:sldMk cId="2717022926" sldId="65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77" v="457" actId="2696"/>
        <pc:sldMkLst>
          <pc:docMk/>
          <pc:sldMk cId="2764731088" sldId="65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4889216" sldId="65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152200659" sldId="655"/>
        </pc:sldMkLst>
      </pc:sldChg>
      <pc:sldChg chg="addSp delSp add del">
        <pc:chgData name="Xuesu Xiao" userId="2da2dc19-76a6-42ca-a03e-a5becae5e7dc" providerId="ADAL" clId="{4C8BB20C-386C-5947-8D8E-3AF086A90668}" dt="2022-11-21T01:38:39.252" v="433" actId="2696"/>
        <pc:sldMkLst>
          <pc:docMk/>
          <pc:sldMk cId="455887334" sldId="65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6" v="490" actId="2696"/>
        <pc:sldMkLst>
          <pc:docMk/>
          <pc:sldMk cId="1520073066" sldId="65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60" v="515" actId="2696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27" v="511" actId="2696"/>
        <pc:sldMkLst>
          <pc:docMk/>
          <pc:sldMk cId="3286461225" sldId="6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1" v="426" actId="2696"/>
        <pc:sldMkLst>
          <pc:docMk/>
          <pc:sldMk cId="3444933593" sldId="66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57" v="514" actId="2696"/>
        <pc:sldMkLst>
          <pc:docMk/>
          <pc:sldMk cId="4031189286" sldId="6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8" v="437" actId="2696"/>
        <pc:sldMkLst>
          <pc:docMk/>
          <pc:sldMk cId="4152466976" sldId="6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2" actId="2696"/>
        <pc:sldMkLst>
          <pc:docMk/>
          <pc:sldMk cId="2333037294" sldId="66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9" v="483" actId="2696"/>
        <pc:sldMkLst>
          <pc:docMk/>
          <pc:sldMk cId="325324625" sldId="66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7" actId="2696"/>
        <pc:sldMkLst>
          <pc:docMk/>
          <pc:sldMk cId="3826814891" sldId="66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8" v="492" actId="2696"/>
        <pc:sldMkLst>
          <pc:docMk/>
          <pc:sldMk cId="3618127045" sldId="67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319" v="504" actId="2696"/>
        <pc:sldMkLst>
          <pc:docMk/>
          <pc:sldMk cId="704367653" sldId="67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313" v="498" actId="2696"/>
        <pc:sldMkLst>
          <pc:docMk/>
          <pc:sldMk cId="568333639" sldId="6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14" v="500" actId="2696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0" v="439" actId="2696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8" actId="2696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94087853" sldId="68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713740956" sldId="681"/>
        </pc:sldMkLst>
      </pc:sldChg>
      <pc:sldChg chg="addSp delSp add del">
        <pc:chgData name="Xuesu Xiao" userId="2da2dc19-76a6-42ca-a03e-a5becae5e7dc" providerId="ADAL" clId="{4C8BB20C-386C-5947-8D8E-3AF086A90668}" dt="2022-11-21T01:38:39.248" v="431" actId="2696"/>
        <pc:sldMkLst>
          <pc:docMk/>
          <pc:sldMk cId="3618482447" sldId="6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891242083" sldId="69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877790201" sldId="69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5066248" sldId="70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94596333" sldId="70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7870091" sldId="70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0584551" sldId="70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51679214" sldId="70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456296066" sldId="71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67045014" sldId="711"/>
        </pc:sldMkLst>
      </pc:sldChg>
      <pc:sldChg chg="modSp add mod">
        <pc:chgData name="Xuesu Xiao" userId="2da2dc19-76a6-42ca-a03e-a5becae5e7dc" providerId="ADAL" clId="{4C8BB20C-386C-5947-8D8E-3AF086A90668}" dt="2022-11-21T01:45:32.507" v="576" actId="1036"/>
        <pc:sldMkLst>
          <pc:docMk/>
          <pc:sldMk cId="1626170727" sldId="712"/>
        </pc:sldMkLst>
        <pc:spChg chg="mod">
          <ac:chgData name="Xuesu Xiao" userId="2da2dc19-76a6-42ca-a03e-a5becae5e7dc" providerId="ADAL" clId="{4C8BB20C-386C-5947-8D8E-3AF086A90668}" dt="2022-11-21T01:44:46.893" v="567" actId="167"/>
          <ac:spMkLst>
            <pc:docMk/>
            <pc:sldMk cId="1626170727" sldId="712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48.777" v="569" actId="1076"/>
          <ac:picMkLst>
            <pc:docMk/>
            <pc:sldMk cId="1626170727" sldId="712"/>
            <ac:picMk id="6" creationId="{72BA1BDC-305F-B741-B4A3-5D8EA0DF3B46}"/>
          </ac:picMkLst>
        </pc:picChg>
        <pc:picChg chg="mod">
          <ac:chgData name="Xuesu Xiao" userId="2da2dc19-76a6-42ca-a03e-a5becae5e7dc" providerId="ADAL" clId="{4C8BB20C-386C-5947-8D8E-3AF086A90668}" dt="2022-11-21T01:45:32.507" v="576" actId="1036"/>
          <ac:picMkLst>
            <pc:docMk/>
            <pc:sldMk cId="1626170727" sldId="712"/>
            <ac:picMk id="7" creationId="{7801ECB4-2E56-A34A-B836-A22C7EE1FEA6}"/>
          </ac:picMkLst>
        </pc:picChg>
      </pc:sldChg>
      <pc:sldChg chg="modSp add mod">
        <pc:chgData name="Xuesu Xiao" userId="2da2dc19-76a6-42ca-a03e-a5becae5e7dc" providerId="ADAL" clId="{4C8BB20C-386C-5947-8D8E-3AF086A90668}" dt="2022-11-21T01:44:32.490" v="566" actId="1076"/>
        <pc:sldMkLst>
          <pc:docMk/>
          <pc:sldMk cId="1023861829" sldId="713"/>
        </pc:sldMkLst>
        <pc:spChg chg="mod">
          <ac:chgData name="Xuesu Xiao" userId="2da2dc19-76a6-42ca-a03e-a5becae5e7dc" providerId="ADAL" clId="{4C8BB20C-386C-5947-8D8E-3AF086A90668}" dt="2022-11-21T01:44:28.476" v="565" actId="20577"/>
          <ac:spMkLst>
            <pc:docMk/>
            <pc:sldMk cId="1023861829" sldId="713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32.490" v="566" actId="1076"/>
          <ac:picMkLst>
            <pc:docMk/>
            <pc:sldMk cId="1023861829" sldId="713"/>
            <ac:picMk id="8" creationId="{EED8813D-37C4-3F44-9F04-C716A5DCA1E3}"/>
          </ac:picMkLst>
        </pc:pic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67767902" sldId="714"/>
        </pc:sldMkLst>
      </pc:sldChg>
      <pc:sldChg chg="modSp add mod">
        <pc:chgData name="Xuesu Xiao" userId="2da2dc19-76a6-42ca-a03e-a5becae5e7dc" providerId="ADAL" clId="{4C8BB20C-386C-5947-8D8E-3AF086A90668}" dt="2022-11-21T01:43:18.548" v="560" actId="27636"/>
        <pc:sldMkLst>
          <pc:docMk/>
          <pc:sldMk cId="1546731572" sldId="715"/>
        </pc:sldMkLst>
        <pc:spChg chg="mod">
          <ac:chgData name="Xuesu Xiao" userId="2da2dc19-76a6-42ca-a03e-a5becae5e7dc" providerId="ADAL" clId="{4C8BB20C-386C-5947-8D8E-3AF086A90668}" dt="2022-11-21T01:43:18.548" v="560" actId="27636"/>
          <ac:spMkLst>
            <pc:docMk/>
            <pc:sldMk cId="1546731572" sldId="715"/>
            <ac:spMk id="3" creationId="{0AECEB11-0A6A-9C4D-A609-DCDE0735C5D5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609608681" sldId="71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644591453" sldId="717"/>
        </pc:sldMkLst>
      </pc:sldChg>
      <pc:sldChg chg="modSp add mod">
        <pc:chgData name="Xuesu Xiao" userId="2da2dc19-76a6-42ca-a03e-a5becae5e7dc" providerId="ADAL" clId="{4C8BB20C-386C-5947-8D8E-3AF086A90668}" dt="2022-11-21T01:43:18.559" v="561" actId="27636"/>
        <pc:sldMkLst>
          <pc:docMk/>
          <pc:sldMk cId="1676544767" sldId="718"/>
        </pc:sldMkLst>
        <pc:spChg chg="mod">
          <ac:chgData name="Xuesu Xiao" userId="2da2dc19-76a6-42ca-a03e-a5becae5e7dc" providerId="ADAL" clId="{4C8BB20C-386C-5947-8D8E-3AF086A90668}" dt="2022-11-21T01:43:18.559" v="561" actId="27636"/>
          <ac:spMkLst>
            <pc:docMk/>
            <pc:sldMk cId="1676544767" sldId="718"/>
            <ac:spMk id="9" creationId="{AAFB0D5F-1366-AB49-BD61-DDD3BD2720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24291392" sldId="71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8605734" sldId="72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94644174" sldId="72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26602289" sldId="72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04745469" sldId="72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03540944" sldId="72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034326893" sldId="72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74923558" sldId="726"/>
        </pc:sldMkLst>
      </pc:sldChg>
      <pc:sldChg chg="modSp add mod">
        <pc:chgData name="Xuesu Xiao" userId="2da2dc19-76a6-42ca-a03e-a5becae5e7dc" providerId="ADAL" clId="{4C8BB20C-386C-5947-8D8E-3AF086A90668}" dt="2022-11-21T01:43:18.375" v="557" actId="27636"/>
        <pc:sldMkLst>
          <pc:docMk/>
          <pc:sldMk cId="3466545081" sldId="727"/>
        </pc:sldMkLst>
        <pc:spChg chg="mod">
          <ac:chgData name="Xuesu Xiao" userId="2da2dc19-76a6-42ca-a03e-a5becae5e7dc" providerId="ADAL" clId="{4C8BB20C-386C-5947-8D8E-3AF086A90668}" dt="2022-11-21T01:43:18.375" v="557" actId="27636"/>
          <ac:spMkLst>
            <pc:docMk/>
            <pc:sldMk cId="3466545081" sldId="727"/>
            <ac:spMk id="9" creationId="{DD39777C-74C0-B945-9509-8EE4FC5038D1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555557038" sldId="72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9660221" sldId="72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19242810" sldId="73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31496508" sldId="73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988763133" sldId="73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43027622" sldId="73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17095524" sldId="73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51320274" sldId="73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28587288" sldId="73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18012244" sldId="73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20704526" sldId="740"/>
        </pc:sldMkLst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348661739" sldId="74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908479380" sldId="74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18103068" sldId="74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33284405" sldId="75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810900495" sldId="75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40930740" sldId="75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66422024" sldId="75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903307259" sldId="75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3377708" sldId="756"/>
        </pc:sldMkLst>
      </pc:sldChg>
      <pc:sldChg chg="modSp add">
        <pc:chgData name="Xuesu Xiao" userId="2da2dc19-76a6-42ca-a03e-a5becae5e7dc" providerId="ADAL" clId="{4C8BB20C-386C-5947-8D8E-3AF086A90668}" dt="2022-11-21T01:40:36.005" v="545" actId="167"/>
        <pc:sldMkLst>
          <pc:docMk/>
          <pc:sldMk cId="184504560" sldId="757"/>
        </pc:sldMkLst>
        <pc:picChg chg="mod">
          <ac:chgData name="Xuesu Xiao" userId="2da2dc19-76a6-42ca-a03e-a5becae5e7dc" providerId="ADAL" clId="{4C8BB20C-386C-5947-8D8E-3AF086A90668}" dt="2022-11-21T01:40:36.005" v="545" actId="167"/>
          <ac:picMkLst>
            <pc:docMk/>
            <pc:sldMk cId="184504560" sldId="75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39263756" sldId="75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6558493" sldId="75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25038850" sldId="76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721203631" sldId="76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337779556" sldId="76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872118629" sldId="76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90730682" sldId="76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02407030" sldId="76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002303285" sldId="766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9508176" sldId="767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2267856" sldId="76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65236976" sldId="77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39625519" sldId="771"/>
        </pc:sldMkLst>
      </pc:sldChg>
      <pc:sldChg chg="modSp add mod">
        <pc:chgData name="Xuesu Xiao" userId="2da2dc19-76a6-42ca-a03e-a5becae5e7dc" providerId="ADAL" clId="{4C8BB20C-386C-5947-8D8E-3AF086A90668}" dt="2022-11-21T01:40:00.166" v="522" actId="1036"/>
        <pc:sldMkLst>
          <pc:docMk/>
          <pc:sldMk cId="877556041" sldId="772"/>
        </pc:sldMkLst>
        <pc:picChg chg="mod">
          <ac:chgData name="Xuesu Xiao" userId="2da2dc19-76a6-42ca-a03e-a5becae5e7dc" providerId="ADAL" clId="{4C8BB20C-386C-5947-8D8E-3AF086A90668}" dt="2022-11-21T01:40:00.166" v="522" actId="1036"/>
          <ac:picMkLst>
            <pc:docMk/>
            <pc:sldMk cId="877556041" sldId="772"/>
            <ac:picMk id="6" creationId="{F55C1B47-9BF1-074D-A327-4D46F0FE2777}"/>
          </ac:picMkLst>
        </pc:picChg>
      </pc:sldChg>
      <pc:sldChg chg="modSp add mod">
        <pc:chgData name="Xuesu Xiao" userId="2da2dc19-76a6-42ca-a03e-a5becae5e7dc" providerId="ADAL" clId="{4C8BB20C-386C-5947-8D8E-3AF086A90668}" dt="2022-11-21T01:40:22.257" v="544" actId="1076"/>
        <pc:sldMkLst>
          <pc:docMk/>
          <pc:sldMk cId="83542032" sldId="773"/>
        </pc:sldMkLst>
        <pc:picChg chg="mod">
          <ac:chgData name="Xuesu Xiao" userId="2da2dc19-76a6-42ca-a03e-a5becae5e7dc" providerId="ADAL" clId="{4C8BB20C-386C-5947-8D8E-3AF086A90668}" dt="2022-11-21T01:40:12.271" v="541" actId="1036"/>
          <ac:picMkLst>
            <pc:docMk/>
            <pc:sldMk cId="83542032" sldId="773"/>
            <ac:picMk id="6" creationId="{F55C1B47-9BF1-074D-A327-4D46F0FE2777}"/>
          </ac:picMkLst>
        </pc:picChg>
        <pc:picChg chg="mod">
          <ac:chgData name="Xuesu Xiao" userId="2da2dc19-76a6-42ca-a03e-a5becae5e7dc" providerId="ADAL" clId="{4C8BB20C-386C-5947-8D8E-3AF086A90668}" dt="2022-11-21T01:40:22.257" v="544" actId="1076"/>
          <ac:picMkLst>
            <pc:docMk/>
            <pc:sldMk cId="83542032" sldId="773"/>
            <ac:picMk id="7" creationId="{0B8C16E6-E752-7440-99F7-0532545C5F68}"/>
          </ac:picMkLst>
        </pc:picChg>
      </pc:sldChg>
      <pc:sldChg chg="modSp add">
        <pc:chgData name="Xuesu Xiao" userId="2da2dc19-76a6-42ca-a03e-a5becae5e7dc" providerId="ADAL" clId="{4C8BB20C-386C-5947-8D8E-3AF086A90668}" dt="2022-11-21T01:40:44.428" v="546" actId="167"/>
        <pc:sldMkLst>
          <pc:docMk/>
          <pc:sldMk cId="2263794410" sldId="775"/>
        </pc:sldMkLst>
        <pc:picChg chg="mod">
          <ac:chgData name="Xuesu Xiao" userId="2da2dc19-76a6-42ca-a03e-a5becae5e7dc" providerId="ADAL" clId="{4C8BB20C-386C-5947-8D8E-3AF086A90668}" dt="2022-11-21T01:40:44.428" v="546" actId="167"/>
          <ac:picMkLst>
            <pc:docMk/>
            <pc:sldMk cId="2263794410" sldId="775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0.431" v="547" actId="167"/>
        <pc:sldMkLst>
          <pc:docMk/>
          <pc:sldMk cId="4252846470" sldId="776"/>
        </pc:sldMkLst>
        <pc:picChg chg="mod">
          <ac:chgData name="Xuesu Xiao" userId="2da2dc19-76a6-42ca-a03e-a5becae5e7dc" providerId="ADAL" clId="{4C8BB20C-386C-5947-8D8E-3AF086A90668}" dt="2022-11-21T01:40:50.431" v="547" actId="167"/>
          <ac:picMkLst>
            <pc:docMk/>
            <pc:sldMk cId="4252846470" sldId="776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7.417" v="548" actId="167"/>
        <pc:sldMkLst>
          <pc:docMk/>
          <pc:sldMk cId="491486382" sldId="777"/>
        </pc:sldMkLst>
        <pc:picChg chg="mod">
          <ac:chgData name="Xuesu Xiao" userId="2da2dc19-76a6-42ca-a03e-a5becae5e7dc" providerId="ADAL" clId="{4C8BB20C-386C-5947-8D8E-3AF086A90668}" dt="2022-11-21T01:40:57.417" v="548" actId="167"/>
          <ac:picMkLst>
            <pc:docMk/>
            <pc:sldMk cId="491486382" sldId="77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044911208" sldId="77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0441405" sldId="783"/>
        </pc:sldMkLst>
      </pc:sldChg>
      <pc:sldChg chg="modSp add">
        <pc:chgData name="Xuesu Xiao" userId="2da2dc19-76a6-42ca-a03e-a5becae5e7dc" providerId="ADAL" clId="{4C8BB20C-386C-5947-8D8E-3AF086A90668}" dt="2022-11-21T01:41:13.120" v="549" actId="167"/>
        <pc:sldMkLst>
          <pc:docMk/>
          <pc:sldMk cId="1990048963" sldId="784"/>
        </pc:sldMkLst>
        <pc:picChg chg="mod">
          <ac:chgData name="Xuesu Xiao" userId="2da2dc19-76a6-42ca-a03e-a5becae5e7dc" providerId="ADAL" clId="{4C8BB20C-386C-5947-8D8E-3AF086A90668}" dt="2022-11-21T01:41:13.120" v="549" actId="167"/>
          <ac:picMkLst>
            <pc:docMk/>
            <pc:sldMk cId="1990048963" sldId="784"/>
            <ac:picMk id="7" creationId="{D1A002F0-C82E-E64B-AD99-D4B6069FECE6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297935194" sldId="785"/>
        </pc:sldMkLst>
      </pc:sldChg>
      <pc:sldChg chg="addSp delSp add del">
        <pc:chgData name="Xuesu Xiao" userId="2da2dc19-76a6-42ca-a03e-a5becae5e7dc" providerId="ADAL" clId="{4C8BB20C-386C-5947-8D8E-3AF086A90668}" dt="2022-11-21T01:38:39.279" v="459" actId="2696"/>
        <pc:sldMkLst>
          <pc:docMk/>
          <pc:sldMk cId="2161857370" sldId="7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9" actId="2696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5" v="444" actId="2696"/>
        <pc:sldMkLst>
          <pc:docMk/>
          <pc:sldMk cId="3118771488" sldId="7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740403763" sldId="85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1087514862" sldId="859"/>
        </pc:sldMkLst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add del">
        <pc:chgData name="Xuesu Xiao" userId="2da2dc19-76a6-42ca-a03e-a5becae5e7dc" providerId="ADAL" clId="{4C8BB20C-386C-5947-8D8E-3AF086A90668}" dt="2022-11-21T01:42:50.572" v="555"/>
        <pc:sldMkLst>
          <pc:docMk/>
          <pc:sldMk cId="2539870814" sldId="1086"/>
        </pc:sldMkLst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5E394248-0613-7247-818B-F16A0F2A6C2D}"/>
    <pc:docChg chg="undo redo custSel addSld delSld modSld delSection modSection">
      <pc:chgData name="Xuesu Xiao" userId="2da2dc19-76a6-42ca-a03e-a5becae5e7dc" providerId="ADAL" clId="{5E394248-0613-7247-818B-F16A0F2A6C2D}" dt="2022-11-21T23:37:12.689" v="255" actId="20577"/>
      <pc:docMkLst>
        <pc:docMk/>
      </pc:docMkLst>
      <pc:sldChg chg="modSp mod">
        <pc:chgData name="Xuesu Xiao" userId="2da2dc19-76a6-42ca-a03e-a5becae5e7dc" providerId="ADAL" clId="{5E394248-0613-7247-818B-F16A0F2A6C2D}" dt="2022-11-21T23:32:20.110" v="238" actId="20577"/>
        <pc:sldMkLst>
          <pc:docMk/>
          <pc:sldMk cId="2969206148" sldId="256"/>
        </pc:sldMkLst>
        <pc:spChg chg="mod">
          <ac:chgData name="Xuesu Xiao" userId="2da2dc19-76a6-42ca-a03e-a5becae5e7dc" providerId="ADAL" clId="{5E394248-0613-7247-818B-F16A0F2A6C2D}" dt="2022-11-21T23:32:20.110" v="23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634752400" sldId="349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634752400" sldId="349"/>
            <ac:spMk id="4" creationId="{AA2A264D-E01F-A945-8477-208C81ED172F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877960533" sldId="357"/>
        </pc:sldMkLst>
        <pc:spChg chg="mod">
          <ac:chgData name="Xuesu Xiao" userId="2da2dc19-76a6-42ca-a03e-a5becae5e7dc" providerId="ADAL" clId="{5E394248-0613-7247-818B-F16A0F2A6C2D}" dt="2022-11-21T23:09:21.761" v="100" actId="27636"/>
          <ac:spMkLst>
            <pc:docMk/>
            <pc:sldMk cId="877960533" sldId="357"/>
            <ac:spMk id="2" creationId="{1CB5A759-0344-CD4C-846B-9E40CF0DE4A6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877960533" sldId="357"/>
            <ac:spMk id="4" creationId="{AA2A264D-E01F-A945-8477-208C81ED172F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4176094953" sldId="358"/>
        </pc:sldMkLst>
        <pc:spChg chg="mod">
          <ac:chgData name="Xuesu Xiao" userId="2da2dc19-76a6-42ca-a03e-a5becae5e7dc" providerId="ADAL" clId="{5E394248-0613-7247-818B-F16A0F2A6C2D}" dt="2022-11-21T23:09:21.638" v="94" actId="27636"/>
          <ac:spMkLst>
            <pc:docMk/>
            <pc:sldMk cId="4176094953" sldId="358"/>
            <ac:spMk id="2" creationId="{1CB5A759-0344-CD4C-846B-9E40CF0DE4A6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4176094953" sldId="358"/>
            <ac:spMk id="4" creationId="{AA2A264D-E01F-A945-8477-208C81ED172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651723593" sldId="359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651723593" sldId="359"/>
            <ac:spMk id="4" creationId="{AA2A264D-E01F-A945-8477-208C81ED172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403264799" sldId="360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403264799" sldId="360"/>
            <ac:spMk id="4" creationId="{AA2A264D-E01F-A945-8477-208C81ED172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785254642" sldId="414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785254642" sldId="414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896574516" sldId="416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896574516" sldId="416"/>
            <ac:spMk id="4" creationId="{7533A2AB-07E2-7B2B-DB5B-302EBA85ECEA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835828127" sldId="417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835828127" sldId="417"/>
            <ac:spMk id="4" creationId="{3FC63A9B-0115-8A89-19D1-A7F35BDCCB41}"/>
          </ac:spMkLst>
        </pc:spChg>
      </pc:sldChg>
      <pc:sldChg chg="delSp modSp add mod">
        <pc:chgData name="Xuesu Xiao" userId="2da2dc19-76a6-42ca-a03e-a5becae5e7dc" providerId="ADAL" clId="{5E394248-0613-7247-818B-F16A0F2A6C2D}" dt="2022-11-21T23:36:29.337" v="251"/>
        <pc:sldMkLst>
          <pc:docMk/>
          <pc:sldMk cId="2016659231" sldId="423"/>
        </pc:sldMkLst>
        <pc:spChg chg="mod">
          <ac:chgData name="Xuesu Xiao" userId="2da2dc19-76a6-42ca-a03e-a5becae5e7dc" providerId="ADAL" clId="{5E394248-0613-7247-818B-F16A0F2A6C2D}" dt="2022-11-21T23:36:29.337" v="251"/>
          <ac:spMkLst>
            <pc:docMk/>
            <pc:sldMk cId="2016659231" sldId="423"/>
            <ac:spMk id="2" creationId="{69F8610A-A14A-72BC-AB33-0814FE0E3044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016659231" sldId="423"/>
            <ac:spMk id="4" creationId="{F4138525-C95A-9325-C226-0B2E631BC56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4092885685" sldId="424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4092885685" sldId="424"/>
            <ac:spMk id="4" creationId="{055A63AC-504A-61DD-1CBC-FA542DEEDE8F}"/>
          </ac:spMkLst>
        </pc:spChg>
      </pc:sldChg>
      <pc:sldChg chg="add del">
        <pc:chgData name="Xuesu Xiao" userId="2da2dc19-76a6-42ca-a03e-a5becae5e7dc" providerId="ADAL" clId="{5E394248-0613-7247-818B-F16A0F2A6C2D}" dt="2022-11-21T23:28:09.919" v="161" actId="2696"/>
        <pc:sldMkLst>
          <pc:docMk/>
          <pc:sldMk cId="4260048858" sldId="425"/>
        </pc:sldMkLst>
      </pc:sldChg>
      <pc:sldChg chg="add del">
        <pc:chgData name="Xuesu Xiao" userId="2da2dc19-76a6-42ca-a03e-a5becae5e7dc" providerId="ADAL" clId="{5E394248-0613-7247-818B-F16A0F2A6C2D}" dt="2022-11-21T23:30:43.626" v="207" actId="2696"/>
        <pc:sldMkLst>
          <pc:docMk/>
          <pc:sldMk cId="2281920489" sldId="427"/>
        </pc:sldMkLst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3290881411" sldId="443"/>
        </pc:sldMkLst>
        <pc:spChg chg="mod">
          <ac:chgData name="Xuesu Xiao" userId="2da2dc19-76a6-42ca-a03e-a5becae5e7dc" providerId="ADAL" clId="{5E394248-0613-7247-818B-F16A0F2A6C2D}" dt="2022-11-21T23:29:28.380" v="203" actId="20577"/>
          <ac:spMkLst>
            <pc:docMk/>
            <pc:sldMk cId="3290881411" sldId="443"/>
            <ac:spMk id="2" creationId="{6304A015-D646-274E-B72D-B093FDB2753A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290881411" sldId="443"/>
            <ac:spMk id="3" creationId="{C75A51B4-A6E5-E04E-BD03-2CA6B9A2278A}"/>
          </ac:spMkLst>
        </pc:spChg>
      </pc:sldChg>
      <pc:sldChg chg="add del">
        <pc:chgData name="Xuesu Xiao" userId="2da2dc19-76a6-42ca-a03e-a5becae5e7dc" providerId="ADAL" clId="{5E394248-0613-7247-818B-F16A0F2A6C2D}" dt="2022-11-21T23:28:43.192" v="173" actId="2696"/>
        <pc:sldMkLst>
          <pc:docMk/>
          <pc:sldMk cId="344749237" sldId="457"/>
        </pc:sldMkLst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214057431" sldId="462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214057431" sldId="462"/>
            <ac:spMk id="4" creationId="{E7D05AEC-480C-BB4D-B4E2-3970180C2E77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458546033" sldId="463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458546033" sldId="463"/>
            <ac:spMk id="4" creationId="{E7D05AEC-480C-BB4D-B4E2-3970180C2E77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143817326" sldId="464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143817326" sldId="464"/>
            <ac:spMk id="4" creationId="{7EBE1246-2045-6745-A6B5-E5927FFB172C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33164449" sldId="480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33164449" sldId="480"/>
            <ac:spMk id="4" creationId="{4F5E9A17-63C7-EA43-97AE-C151C1F8EB56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123677436" sldId="497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123677436" sldId="497"/>
            <ac:spMk id="4" creationId="{78A537ED-7784-9649-963F-4AB33BA10F40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969163663" sldId="498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969163663" sldId="498"/>
            <ac:spMk id="4" creationId="{3D943AAB-55EA-B248-990C-067FB63475AF}"/>
          </ac:spMkLst>
        </pc:spChg>
        <pc:spChg chg="mod">
          <ac:chgData name="Xuesu Xiao" userId="2da2dc19-76a6-42ca-a03e-a5becae5e7dc" providerId="ADAL" clId="{5E394248-0613-7247-818B-F16A0F2A6C2D}" dt="2022-11-21T23:09:21.751" v="99" actId="27636"/>
          <ac:spMkLst>
            <pc:docMk/>
            <pc:sldMk cId="969163663" sldId="498"/>
            <ac:spMk id="7" creationId="{971BDD5D-3813-DA40-B453-C57FF9FB8F12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645093950" sldId="499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645093950" sldId="499"/>
            <ac:spMk id="4" creationId="{97692EA4-D036-7D47-B5DB-D232BE389531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496009510" sldId="500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496009510" sldId="500"/>
            <ac:spMk id="4" creationId="{47D02A38-4760-BB46-9263-EFE50554C8EB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613884970" sldId="501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613884970" sldId="501"/>
            <ac:spMk id="4" creationId="{4F36D5B5-997A-C94C-B901-4AD14B670281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619804742" sldId="503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619804742" sldId="503"/>
            <ac:spMk id="4" creationId="{97692EA4-D036-7D47-B5DB-D232BE389531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491312171" sldId="504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491312171" sldId="504"/>
            <ac:spMk id="4" creationId="{47D02A38-4760-BB46-9263-EFE50554C8EB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2122340175" sldId="505"/>
        </pc:sldMkLst>
        <pc:spChg chg="mod">
          <ac:chgData name="Xuesu Xiao" userId="2da2dc19-76a6-42ca-a03e-a5becae5e7dc" providerId="ADAL" clId="{5E394248-0613-7247-818B-F16A0F2A6C2D}" dt="2022-11-21T23:09:21.693" v="96" actId="27636"/>
          <ac:spMkLst>
            <pc:docMk/>
            <pc:sldMk cId="2122340175" sldId="505"/>
            <ac:spMk id="2" creationId="{5C1B95DC-D99B-F040-899B-DFF60F7A93B5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122340175" sldId="505"/>
            <ac:spMk id="4" creationId="{CCB32017-37DB-0340-80CA-F4A9F3D10339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045603794" sldId="521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045603794" sldId="521"/>
            <ac:spMk id="4" creationId="{543F5ACA-007F-6949-93F1-7C7AD815101A}"/>
          </ac:spMkLst>
        </pc:spChg>
      </pc:sldChg>
      <pc:sldChg chg="del">
        <pc:chgData name="Xuesu Xiao" userId="2da2dc19-76a6-42ca-a03e-a5becae5e7dc" providerId="ADAL" clId="{5E394248-0613-7247-818B-F16A0F2A6C2D}" dt="2022-11-21T23:09:00.711" v="68" actId="2696"/>
        <pc:sldMkLst>
          <pc:docMk/>
          <pc:sldMk cId="3845937653" sldId="522"/>
        </pc:sldMkLst>
      </pc:sldChg>
      <pc:sldChg chg="del">
        <pc:chgData name="Xuesu Xiao" userId="2da2dc19-76a6-42ca-a03e-a5becae5e7dc" providerId="ADAL" clId="{5E394248-0613-7247-818B-F16A0F2A6C2D}" dt="2022-11-21T23:09:00.585" v="14" actId="2696"/>
        <pc:sldMkLst>
          <pc:docMk/>
          <pc:sldMk cId="1396783197" sldId="531"/>
        </pc:sldMkLst>
      </pc:sldChg>
      <pc:sldChg chg="del">
        <pc:chgData name="Xuesu Xiao" userId="2da2dc19-76a6-42ca-a03e-a5becae5e7dc" providerId="ADAL" clId="{5E394248-0613-7247-818B-F16A0F2A6C2D}" dt="2022-11-21T23:09:00.608" v="21" actId="2696"/>
        <pc:sldMkLst>
          <pc:docMk/>
          <pc:sldMk cId="826228165" sldId="532"/>
        </pc:sldMkLst>
      </pc:sldChg>
      <pc:sldChg chg="del">
        <pc:chgData name="Xuesu Xiao" userId="2da2dc19-76a6-42ca-a03e-a5becae5e7dc" providerId="ADAL" clId="{5E394248-0613-7247-818B-F16A0F2A6C2D}" dt="2022-11-21T23:09:00.705" v="63" actId="2696"/>
        <pc:sldMkLst>
          <pc:docMk/>
          <pc:sldMk cId="3389009434" sldId="534"/>
        </pc:sldMkLst>
      </pc:sldChg>
      <pc:sldChg chg="del">
        <pc:chgData name="Xuesu Xiao" userId="2da2dc19-76a6-42ca-a03e-a5becae5e7dc" providerId="ADAL" clId="{5E394248-0613-7247-818B-F16A0F2A6C2D}" dt="2022-11-21T23:09:00.680" v="45" actId="2696"/>
        <pc:sldMkLst>
          <pc:docMk/>
          <pc:sldMk cId="2026814572" sldId="535"/>
        </pc:sldMkLst>
      </pc:sldChg>
      <pc:sldChg chg="del">
        <pc:chgData name="Xuesu Xiao" userId="2da2dc19-76a6-42ca-a03e-a5becae5e7dc" providerId="ADAL" clId="{5E394248-0613-7247-818B-F16A0F2A6C2D}" dt="2022-11-21T23:09:00.668" v="41" actId="2696"/>
        <pc:sldMkLst>
          <pc:docMk/>
          <pc:sldMk cId="3503395376" sldId="536"/>
        </pc:sldMkLst>
      </pc:sldChg>
      <pc:sldChg chg="del">
        <pc:chgData name="Xuesu Xiao" userId="2da2dc19-76a6-42ca-a03e-a5becae5e7dc" providerId="ADAL" clId="{5E394248-0613-7247-818B-F16A0F2A6C2D}" dt="2022-11-21T23:09:00.633" v="27" actId="2696"/>
        <pc:sldMkLst>
          <pc:docMk/>
          <pc:sldMk cId="1797155958" sldId="537"/>
        </pc:sldMkLst>
      </pc:sldChg>
      <pc:sldChg chg="del">
        <pc:chgData name="Xuesu Xiao" userId="2da2dc19-76a6-42ca-a03e-a5becae5e7dc" providerId="ADAL" clId="{5E394248-0613-7247-818B-F16A0F2A6C2D}" dt="2022-11-21T23:09:00.699" v="60" actId="2696"/>
        <pc:sldMkLst>
          <pc:docMk/>
          <pc:sldMk cId="3138270859" sldId="538"/>
        </pc:sldMkLst>
      </pc:sldChg>
      <pc:sldChg chg="del">
        <pc:chgData name="Xuesu Xiao" userId="2da2dc19-76a6-42ca-a03e-a5becae5e7dc" providerId="ADAL" clId="{5E394248-0613-7247-818B-F16A0F2A6C2D}" dt="2022-11-21T23:09:00.684" v="51" actId="2696"/>
        <pc:sldMkLst>
          <pc:docMk/>
          <pc:sldMk cId="3079212978" sldId="539"/>
        </pc:sldMkLst>
      </pc:sldChg>
      <pc:sldChg chg="del">
        <pc:chgData name="Xuesu Xiao" userId="2da2dc19-76a6-42ca-a03e-a5becae5e7dc" providerId="ADAL" clId="{5E394248-0613-7247-818B-F16A0F2A6C2D}" dt="2022-11-21T23:09:00.561" v="8" actId="2696"/>
        <pc:sldMkLst>
          <pc:docMk/>
          <pc:sldMk cId="3486570579" sldId="540"/>
        </pc:sldMkLst>
      </pc:sldChg>
      <pc:sldChg chg="del">
        <pc:chgData name="Xuesu Xiao" userId="2da2dc19-76a6-42ca-a03e-a5becae5e7dc" providerId="ADAL" clId="{5E394248-0613-7247-818B-F16A0F2A6C2D}" dt="2022-11-21T23:09:00.622" v="23" actId="2696"/>
        <pc:sldMkLst>
          <pc:docMk/>
          <pc:sldMk cId="1854122880" sldId="541"/>
        </pc:sldMkLst>
      </pc:sldChg>
      <pc:sldChg chg="del">
        <pc:chgData name="Xuesu Xiao" userId="2da2dc19-76a6-42ca-a03e-a5becae5e7dc" providerId="ADAL" clId="{5E394248-0613-7247-818B-F16A0F2A6C2D}" dt="2022-11-21T23:09:00.563" v="9" actId="2696"/>
        <pc:sldMkLst>
          <pc:docMk/>
          <pc:sldMk cId="808208957" sldId="542"/>
        </pc:sldMkLst>
      </pc:sldChg>
      <pc:sldChg chg="del">
        <pc:chgData name="Xuesu Xiao" userId="2da2dc19-76a6-42ca-a03e-a5becae5e7dc" providerId="ADAL" clId="{5E394248-0613-7247-818B-F16A0F2A6C2D}" dt="2022-11-21T23:09:00.695" v="58" actId="2696"/>
        <pc:sldMkLst>
          <pc:docMk/>
          <pc:sldMk cId="1138161701" sldId="543"/>
        </pc:sldMkLst>
      </pc:sldChg>
      <pc:sldChg chg="del">
        <pc:chgData name="Xuesu Xiao" userId="2da2dc19-76a6-42ca-a03e-a5becae5e7dc" providerId="ADAL" clId="{5E394248-0613-7247-818B-F16A0F2A6C2D}" dt="2022-11-21T23:09:00.548" v="2" actId="2696"/>
        <pc:sldMkLst>
          <pc:docMk/>
          <pc:sldMk cId="2193030403" sldId="544"/>
        </pc:sldMkLst>
      </pc:sldChg>
      <pc:sldChg chg="addSp delSp modSp add mod">
        <pc:chgData name="Xuesu Xiao" userId="2da2dc19-76a6-42ca-a03e-a5becae5e7dc" providerId="ADAL" clId="{5E394248-0613-7247-818B-F16A0F2A6C2D}" dt="2022-11-21T23:32:24.915" v="239"/>
        <pc:sldMkLst>
          <pc:docMk/>
          <pc:sldMk cId="2876962085" sldId="546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876962085" sldId="546"/>
            <ac:spMk id="4" creationId="{0C2CA5D9-37E3-8E4D-87E4-50F66AF6EAFB}"/>
          </ac:spMkLst>
        </pc:spChg>
        <pc:picChg chg="del">
          <ac:chgData name="Xuesu Xiao" userId="2da2dc19-76a6-42ca-a03e-a5becae5e7dc" providerId="ADAL" clId="{5E394248-0613-7247-818B-F16A0F2A6C2D}" dt="2022-11-21T23:14:31.566" v="137" actId="478"/>
          <ac:picMkLst>
            <pc:docMk/>
            <pc:sldMk cId="2876962085" sldId="546"/>
            <ac:picMk id="6" creationId="{17526798-878A-0147-BA38-97A40C4926A7}"/>
          </ac:picMkLst>
        </pc:picChg>
        <pc:picChg chg="add mod">
          <ac:chgData name="Xuesu Xiao" userId="2da2dc19-76a6-42ca-a03e-a5becae5e7dc" providerId="ADAL" clId="{5E394248-0613-7247-818B-F16A0F2A6C2D}" dt="2022-11-21T23:14:31.893" v="138"/>
          <ac:picMkLst>
            <pc:docMk/>
            <pc:sldMk cId="2876962085" sldId="546"/>
            <ac:picMk id="8" creationId="{FBE05328-BBFC-4B88-DC73-B9603302D7CB}"/>
          </ac:picMkLst>
        </pc:pic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3207727416" sldId="554"/>
        </pc:sldMkLst>
        <pc:spChg chg="mod">
          <ac:chgData name="Xuesu Xiao" userId="2da2dc19-76a6-42ca-a03e-a5becae5e7dc" providerId="ADAL" clId="{5E394248-0613-7247-818B-F16A0F2A6C2D}" dt="2022-11-21T23:14:01.774" v="126" actId="27636"/>
          <ac:spMkLst>
            <pc:docMk/>
            <pc:sldMk cId="3207727416" sldId="554"/>
            <ac:spMk id="3" creationId="{C703D3CD-5059-9B48-ABDE-785B4C3496F4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207727416" sldId="554"/>
            <ac:spMk id="4" creationId="{32958595-3AA3-B743-A720-B939929A0F7B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1578399413" sldId="556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578399413" sldId="556"/>
            <ac:spMk id="4" creationId="{E91272A5-91E7-2E49-B162-CBA0EE890D3B}"/>
          </ac:spMkLst>
        </pc:spChg>
        <pc:picChg chg="mod">
          <ac:chgData name="Xuesu Xiao" userId="2da2dc19-76a6-42ca-a03e-a5becae5e7dc" providerId="ADAL" clId="{5E394248-0613-7247-818B-F16A0F2A6C2D}" dt="2022-11-21T23:14:29.262" v="136" actId="1076"/>
          <ac:picMkLst>
            <pc:docMk/>
            <pc:sldMk cId="1578399413" sldId="556"/>
            <ac:picMk id="6" creationId="{EDA142D6-CF07-0940-91B1-A83D78C6CE48}"/>
          </ac:picMkLst>
        </pc:pic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396439924" sldId="562"/>
        </pc:sldMkLst>
        <pc:spChg chg="mod">
          <ac:chgData name="Xuesu Xiao" userId="2da2dc19-76a6-42ca-a03e-a5becae5e7dc" providerId="ADAL" clId="{5E394248-0613-7247-818B-F16A0F2A6C2D}" dt="2022-11-21T23:14:01.713" v="125" actId="27636"/>
          <ac:spMkLst>
            <pc:docMk/>
            <pc:sldMk cId="396439924" sldId="562"/>
            <ac:spMk id="3" creationId="{E889CFCF-8B73-D74C-BC14-E905D1098686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96439924" sldId="562"/>
            <ac:spMk id="4" creationId="{9ECEB094-7102-A04E-85D5-3C30FACB5578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565813507" sldId="573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565813507" sldId="573"/>
            <ac:spMk id="4" creationId="{A44AEB54-000B-4D47-B998-B274AA19865A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3939337931" sldId="576"/>
        </pc:sldMkLst>
        <pc:spChg chg="mod">
          <ac:chgData name="Xuesu Xiao" userId="2da2dc19-76a6-42ca-a03e-a5becae5e7dc" providerId="ADAL" clId="{5E394248-0613-7247-818B-F16A0F2A6C2D}" dt="2022-11-21T23:18:03.758" v="154" actId="20577"/>
          <ac:spMkLst>
            <pc:docMk/>
            <pc:sldMk cId="3939337931" sldId="576"/>
            <ac:spMk id="3" creationId="{76164057-F4A9-4144-A440-CF1EA01C38D5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939337931" sldId="576"/>
            <ac:spMk id="4" creationId="{29A46B5F-0792-AF40-978E-01C571D6A29D}"/>
          </ac:spMkLst>
        </pc:spChg>
        <pc:picChg chg="mod">
          <ac:chgData name="Xuesu Xiao" userId="2da2dc19-76a6-42ca-a03e-a5becae5e7dc" providerId="ADAL" clId="{5E394248-0613-7247-818B-F16A0F2A6C2D}" dt="2022-11-21T23:18:13.846" v="155" actId="1076"/>
          <ac:picMkLst>
            <pc:docMk/>
            <pc:sldMk cId="3939337931" sldId="576"/>
            <ac:picMk id="7" creationId="{BB94EB5C-85BC-2C4A-9588-EF584F489D65}"/>
          </ac:picMkLst>
        </pc:pic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618344742" sldId="577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618344742" sldId="577"/>
            <ac:spMk id="4" creationId="{AF0E7ADA-B3AF-AB4D-86CE-C625BE1109FF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119176159" sldId="581"/>
        </pc:sldMkLst>
        <pc:spChg chg="mod">
          <ac:chgData name="Xuesu Xiao" userId="2da2dc19-76a6-42ca-a03e-a5becae5e7dc" providerId="ADAL" clId="{5E394248-0613-7247-818B-F16A0F2A6C2D}" dt="2022-11-21T23:17:51.625" v="146" actId="20577"/>
          <ac:spMkLst>
            <pc:docMk/>
            <pc:sldMk cId="119176159" sldId="581"/>
            <ac:spMk id="3" creationId="{76164057-F4A9-4144-A440-CF1EA01C38D5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19176159" sldId="581"/>
            <ac:spMk id="4" creationId="{29A46B5F-0792-AF40-978E-01C571D6A29D}"/>
          </ac:spMkLst>
        </pc:spChg>
        <pc:picChg chg="mod">
          <ac:chgData name="Xuesu Xiao" userId="2da2dc19-76a6-42ca-a03e-a5becae5e7dc" providerId="ADAL" clId="{5E394248-0613-7247-818B-F16A0F2A6C2D}" dt="2022-11-21T23:17:40.257" v="140" actId="1076"/>
          <ac:picMkLst>
            <pc:docMk/>
            <pc:sldMk cId="119176159" sldId="581"/>
            <ac:picMk id="6" creationId="{7394109E-E334-A640-9150-3E3FC44CA341}"/>
          </ac:picMkLst>
        </pc:picChg>
        <pc:picChg chg="mod">
          <ac:chgData name="Xuesu Xiao" userId="2da2dc19-76a6-42ca-a03e-a5becae5e7dc" providerId="ADAL" clId="{5E394248-0613-7247-818B-F16A0F2A6C2D}" dt="2022-11-21T23:17:53.750" v="147" actId="1076"/>
          <ac:picMkLst>
            <pc:docMk/>
            <pc:sldMk cId="119176159" sldId="581"/>
            <ac:picMk id="7" creationId="{BB94EB5C-85BC-2C4A-9588-EF584F489D65}"/>
          </ac:picMkLst>
        </pc:pic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496622632" sldId="582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496622632" sldId="582"/>
            <ac:spMk id="4" creationId="{3910EC13-7452-1140-AFC5-378B5FAF25BC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522243603" sldId="583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522243603" sldId="583"/>
            <ac:spMk id="4" creationId="{23E7D460-B1F1-D746-A2D8-99D43A301434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842512751" sldId="584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842512751" sldId="584"/>
            <ac:spMk id="4" creationId="{23E7D460-B1F1-D746-A2D8-99D43A301434}"/>
          </ac:spMkLst>
        </pc:spChg>
        <pc:picChg chg="mod">
          <ac:chgData name="Xuesu Xiao" userId="2da2dc19-76a6-42ca-a03e-a5becae5e7dc" providerId="ADAL" clId="{5E394248-0613-7247-818B-F16A0F2A6C2D}" dt="2022-11-21T23:18:31.143" v="156" actId="1076"/>
          <ac:picMkLst>
            <pc:docMk/>
            <pc:sldMk cId="842512751" sldId="584"/>
            <ac:picMk id="6" creationId="{A29BE75B-7A50-D946-B94B-1DA7049E95BF}"/>
          </ac:picMkLst>
        </pc:pic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748746754" sldId="585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748746754" sldId="585"/>
            <ac:spMk id="4" creationId="{23E7D460-B1F1-D746-A2D8-99D43A301434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508442033" sldId="591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508442033" sldId="591"/>
            <ac:spMk id="4" creationId="{32958595-3AA3-B743-A720-B939929A0F7B}"/>
          </ac:spMkLst>
        </pc:spChg>
      </pc:sldChg>
      <pc:sldChg chg="add del">
        <pc:chgData name="Xuesu Xiao" userId="2da2dc19-76a6-42ca-a03e-a5becae5e7dc" providerId="ADAL" clId="{5E394248-0613-7247-818B-F16A0F2A6C2D}" dt="2022-11-21T23:28:12.639" v="164" actId="2696"/>
        <pc:sldMkLst>
          <pc:docMk/>
          <pc:sldMk cId="1513454697" sldId="594"/>
        </pc:sldMkLst>
      </pc:sldChg>
      <pc:sldChg chg="modSp add del mod">
        <pc:chgData name="Xuesu Xiao" userId="2da2dc19-76a6-42ca-a03e-a5becae5e7dc" providerId="ADAL" clId="{5E394248-0613-7247-818B-F16A0F2A6C2D}" dt="2022-11-21T23:28:11.218" v="163" actId="2696"/>
        <pc:sldMkLst>
          <pc:docMk/>
          <pc:sldMk cId="2977032224" sldId="595"/>
        </pc:sldMkLst>
        <pc:spChg chg="mod">
          <ac:chgData name="Xuesu Xiao" userId="2da2dc19-76a6-42ca-a03e-a5becae5e7dc" providerId="ADAL" clId="{5E394248-0613-7247-818B-F16A0F2A6C2D}" dt="2022-11-21T23:14:02.050" v="134" actId="27636"/>
          <ac:spMkLst>
            <pc:docMk/>
            <pc:sldMk cId="2977032224" sldId="595"/>
            <ac:spMk id="3" creationId="{0A0D2824-01D3-B348-85E5-2618BBD8F04B}"/>
          </ac:spMkLst>
        </pc:spChg>
      </pc:sldChg>
      <pc:sldChg chg="add del">
        <pc:chgData name="Xuesu Xiao" userId="2da2dc19-76a6-42ca-a03e-a5becae5e7dc" providerId="ADAL" clId="{5E394248-0613-7247-818B-F16A0F2A6C2D}" dt="2022-11-21T23:28:25.676" v="166" actId="2696"/>
        <pc:sldMkLst>
          <pc:docMk/>
          <pc:sldMk cId="4018282551" sldId="596"/>
        </pc:sldMkLst>
      </pc:sldChg>
      <pc:sldChg chg="add del">
        <pc:chgData name="Xuesu Xiao" userId="2da2dc19-76a6-42ca-a03e-a5becae5e7dc" providerId="ADAL" clId="{5E394248-0613-7247-818B-F16A0F2A6C2D}" dt="2022-11-21T23:28:27.027" v="169" actId="2696"/>
        <pc:sldMkLst>
          <pc:docMk/>
          <pc:sldMk cId="3465989701" sldId="597"/>
        </pc:sldMkLst>
      </pc:sldChg>
      <pc:sldChg chg="add del">
        <pc:chgData name="Xuesu Xiao" userId="2da2dc19-76a6-42ca-a03e-a5becae5e7dc" providerId="ADAL" clId="{5E394248-0613-7247-818B-F16A0F2A6C2D}" dt="2022-11-21T23:28:26.154" v="167" actId="2696"/>
        <pc:sldMkLst>
          <pc:docMk/>
          <pc:sldMk cId="3356591494" sldId="598"/>
        </pc:sldMkLst>
      </pc:sldChg>
      <pc:sldChg chg="modSp add del mod">
        <pc:chgData name="Xuesu Xiao" userId="2da2dc19-76a6-42ca-a03e-a5becae5e7dc" providerId="ADAL" clId="{5E394248-0613-7247-818B-F16A0F2A6C2D}" dt="2022-11-21T23:28:26.548" v="168" actId="2696"/>
        <pc:sldMkLst>
          <pc:docMk/>
          <pc:sldMk cId="1604490596" sldId="599"/>
        </pc:sldMkLst>
        <pc:spChg chg="mod">
          <ac:chgData name="Xuesu Xiao" userId="2da2dc19-76a6-42ca-a03e-a5becae5e7dc" providerId="ADAL" clId="{5E394248-0613-7247-818B-F16A0F2A6C2D}" dt="2022-11-21T23:14:01.995" v="132" actId="27636"/>
          <ac:spMkLst>
            <pc:docMk/>
            <pc:sldMk cId="1604490596" sldId="599"/>
            <ac:spMk id="10" creationId="{8DAB065D-BBC2-2D4B-845B-DA520BD1BA34}"/>
          </ac:spMkLst>
        </pc:spChg>
      </pc:sldChg>
      <pc:sldChg chg="add del">
        <pc:chgData name="Xuesu Xiao" userId="2da2dc19-76a6-42ca-a03e-a5becae5e7dc" providerId="ADAL" clId="{5E394248-0613-7247-818B-F16A0F2A6C2D}" dt="2022-11-21T23:28:27.491" v="170" actId="2696"/>
        <pc:sldMkLst>
          <pc:docMk/>
          <pc:sldMk cId="1702227121" sldId="600"/>
        </pc:sldMkLst>
      </pc:sldChg>
      <pc:sldChg chg="add del">
        <pc:chgData name="Xuesu Xiao" userId="2da2dc19-76a6-42ca-a03e-a5becae5e7dc" providerId="ADAL" clId="{5E394248-0613-7247-818B-F16A0F2A6C2D}" dt="2022-11-21T23:28:27.929" v="171" actId="2696"/>
        <pc:sldMkLst>
          <pc:docMk/>
          <pc:sldMk cId="1700063089" sldId="601"/>
        </pc:sldMkLst>
      </pc:sldChg>
      <pc:sldChg chg="add del">
        <pc:chgData name="Xuesu Xiao" userId="2da2dc19-76a6-42ca-a03e-a5becae5e7dc" providerId="ADAL" clId="{5E394248-0613-7247-818B-F16A0F2A6C2D}" dt="2022-11-21T23:28:28.459" v="172" actId="2696"/>
        <pc:sldMkLst>
          <pc:docMk/>
          <pc:sldMk cId="2164976222" sldId="602"/>
        </pc:sldMkLst>
      </pc:sldChg>
      <pc:sldChg chg="modSp add del mod">
        <pc:chgData name="Xuesu Xiao" userId="2da2dc19-76a6-42ca-a03e-a5becae5e7dc" providerId="ADAL" clId="{5E394248-0613-7247-818B-F16A0F2A6C2D}" dt="2022-11-21T23:28:16.616" v="165" actId="2696"/>
        <pc:sldMkLst>
          <pc:docMk/>
          <pc:sldMk cId="3318220068" sldId="603"/>
        </pc:sldMkLst>
        <pc:spChg chg="mod">
          <ac:chgData name="Xuesu Xiao" userId="2da2dc19-76a6-42ca-a03e-a5becae5e7dc" providerId="ADAL" clId="{5E394248-0613-7247-818B-F16A0F2A6C2D}" dt="2022-11-21T23:14:02.031" v="133" actId="27636"/>
          <ac:spMkLst>
            <pc:docMk/>
            <pc:sldMk cId="3318220068" sldId="603"/>
            <ac:spMk id="3" creationId="{99EEFC56-1B19-FF4C-A876-310270A7CFCD}"/>
          </ac:spMkLst>
        </pc:spChg>
      </pc:sldChg>
      <pc:sldChg chg="del">
        <pc:chgData name="Xuesu Xiao" userId="2da2dc19-76a6-42ca-a03e-a5becae5e7dc" providerId="ADAL" clId="{5E394248-0613-7247-818B-F16A0F2A6C2D}" dt="2022-11-21T23:09:00.666" v="38" actId="2696"/>
        <pc:sldMkLst>
          <pc:docMk/>
          <pc:sldMk cId="1584393341" sldId="604"/>
        </pc:sldMkLst>
      </pc:sldChg>
      <pc:sldChg chg="del">
        <pc:chgData name="Xuesu Xiao" userId="2da2dc19-76a6-42ca-a03e-a5becae5e7dc" providerId="ADAL" clId="{5E394248-0613-7247-818B-F16A0F2A6C2D}" dt="2022-11-21T23:09:00.586" v="15" actId="2696"/>
        <pc:sldMkLst>
          <pc:docMk/>
          <pc:sldMk cId="823901271" sldId="605"/>
        </pc:sldMkLst>
      </pc:sldChg>
      <pc:sldChg chg="add del">
        <pc:chgData name="Xuesu Xiao" userId="2da2dc19-76a6-42ca-a03e-a5becae5e7dc" providerId="ADAL" clId="{5E394248-0613-7247-818B-F16A0F2A6C2D}" dt="2022-11-21T23:28:45.249" v="176" actId="2696"/>
        <pc:sldMkLst>
          <pc:docMk/>
          <pc:sldMk cId="2562868063" sldId="606"/>
        </pc:sldMkLst>
      </pc:sldChg>
      <pc:sldChg chg="modSp add del mod">
        <pc:chgData name="Xuesu Xiao" userId="2da2dc19-76a6-42ca-a03e-a5becae5e7dc" providerId="ADAL" clId="{5E394248-0613-7247-818B-F16A0F2A6C2D}" dt="2022-11-21T23:28:46.268" v="177" actId="2696"/>
        <pc:sldMkLst>
          <pc:docMk/>
          <pc:sldMk cId="370718658" sldId="607"/>
        </pc:sldMkLst>
        <pc:spChg chg="mod">
          <ac:chgData name="Xuesu Xiao" userId="2da2dc19-76a6-42ca-a03e-a5becae5e7dc" providerId="ADAL" clId="{5E394248-0613-7247-818B-F16A0F2A6C2D}" dt="2022-11-21T23:14:01.511" v="120" actId="27636"/>
          <ac:spMkLst>
            <pc:docMk/>
            <pc:sldMk cId="370718658" sldId="607"/>
            <ac:spMk id="2" creationId="{5F74B090-AF70-9C45-AA9A-78187B4A81D4}"/>
          </ac:spMkLst>
        </pc:spChg>
      </pc:sldChg>
      <pc:sldChg chg="add del">
        <pc:chgData name="Xuesu Xiao" userId="2da2dc19-76a6-42ca-a03e-a5becae5e7dc" providerId="ADAL" clId="{5E394248-0613-7247-818B-F16A0F2A6C2D}" dt="2022-11-21T23:28:49.548" v="181" actId="2696"/>
        <pc:sldMkLst>
          <pc:docMk/>
          <pc:sldMk cId="3601187562" sldId="608"/>
        </pc:sldMkLst>
      </pc:sldChg>
      <pc:sldChg chg="add del">
        <pc:chgData name="Xuesu Xiao" userId="2da2dc19-76a6-42ca-a03e-a5becae5e7dc" providerId="ADAL" clId="{5E394248-0613-7247-818B-F16A0F2A6C2D}" dt="2022-11-21T23:28:48.536" v="180" actId="2696"/>
        <pc:sldMkLst>
          <pc:docMk/>
          <pc:sldMk cId="2553537598" sldId="609"/>
        </pc:sldMkLst>
      </pc:sldChg>
      <pc:sldChg chg="modSp add del mod">
        <pc:chgData name="Xuesu Xiao" userId="2da2dc19-76a6-42ca-a03e-a5becae5e7dc" providerId="ADAL" clId="{5E394248-0613-7247-818B-F16A0F2A6C2D}" dt="2022-11-21T23:28:46.840" v="178" actId="2696"/>
        <pc:sldMkLst>
          <pc:docMk/>
          <pc:sldMk cId="2464696789" sldId="610"/>
        </pc:sldMkLst>
        <pc:spChg chg="mod">
          <ac:chgData name="Xuesu Xiao" userId="2da2dc19-76a6-42ca-a03e-a5becae5e7dc" providerId="ADAL" clId="{5E394248-0613-7247-818B-F16A0F2A6C2D}" dt="2022-11-21T23:14:01.519" v="121" actId="27636"/>
          <ac:spMkLst>
            <pc:docMk/>
            <pc:sldMk cId="2464696789" sldId="610"/>
            <ac:spMk id="2" creationId="{5F74B090-AF70-9C45-AA9A-78187B4A81D4}"/>
          </ac:spMkLst>
        </pc:spChg>
      </pc:sldChg>
      <pc:sldChg chg="modSp add del mod">
        <pc:chgData name="Xuesu Xiao" userId="2da2dc19-76a6-42ca-a03e-a5becae5e7dc" providerId="ADAL" clId="{5E394248-0613-7247-818B-F16A0F2A6C2D}" dt="2022-11-21T23:28:47.367" v="179" actId="2696"/>
        <pc:sldMkLst>
          <pc:docMk/>
          <pc:sldMk cId="199093556" sldId="611"/>
        </pc:sldMkLst>
        <pc:spChg chg="mod">
          <ac:chgData name="Xuesu Xiao" userId="2da2dc19-76a6-42ca-a03e-a5becae5e7dc" providerId="ADAL" clId="{5E394248-0613-7247-818B-F16A0F2A6C2D}" dt="2022-11-21T23:14:01.536" v="122" actId="27636"/>
          <ac:spMkLst>
            <pc:docMk/>
            <pc:sldMk cId="199093556" sldId="611"/>
            <ac:spMk id="2" creationId="{5F74B090-AF70-9C45-AA9A-78187B4A81D4}"/>
          </ac:spMkLst>
        </pc:spChg>
      </pc:sldChg>
      <pc:sldChg chg="modSp add del mod">
        <pc:chgData name="Xuesu Xiao" userId="2da2dc19-76a6-42ca-a03e-a5becae5e7dc" providerId="ADAL" clId="{5E394248-0613-7247-818B-F16A0F2A6C2D}" dt="2022-11-21T23:28:51.029" v="182" actId="2696"/>
        <pc:sldMkLst>
          <pc:docMk/>
          <pc:sldMk cId="436072576" sldId="612"/>
        </pc:sldMkLst>
        <pc:spChg chg="mod">
          <ac:chgData name="Xuesu Xiao" userId="2da2dc19-76a6-42ca-a03e-a5becae5e7dc" providerId="ADAL" clId="{5E394248-0613-7247-818B-F16A0F2A6C2D}" dt="2022-11-21T23:14:01.577" v="123" actId="27636"/>
          <ac:spMkLst>
            <pc:docMk/>
            <pc:sldMk cId="436072576" sldId="612"/>
            <ac:spMk id="3" creationId="{E6EEEDED-A7E7-9148-8C8E-42D0200054AA}"/>
          </ac:spMkLst>
        </pc:spChg>
      </pc:sldChg>
      <pc:sldChg chg="add del">
        <pc:chgData name="Xuesu Xiao" userId="2da2dc19-76a6-42ca-a03e-a5becae5e7dc" providerId="ADAL" clId="{5E394248-0613-7247-818B-F16A0F2A6C2D}" dt="2022-11-21T23:28:59.963" v="184" actId="2696"/>
        <pc:sldMkLst>
          <pc:docMk/>
          <pc:sldMk cId="1616177375" sldId="614"/>
        </pc:sldMkLst>
      </pc:sldChg>
      <pc:sldChg chg="modSp add del mod">
        <pc:chgData name="Xuesu Xiao" userId="2da2dc19-76a6-42ca-a03e-a5becae5e7dc" providerId="ADAL" clId="{5E394248-0613-7247-818B-F16A0F2A6C2D}" dt="2022-11-21T23:28:54.501" v="183" actId="2696"/>
        <pc:sldMkLst>
          <pc:docMk/>
          <pc:sldMk cId="3942365743" sldId="619"/>
        </pc:sldMkLst>
        <pc:spChg chg="mod">
          <ac:chgData name="Xuesu Xiao" userId="2da2dc19-76a6-42ca-a03e-a5becae5e7dc" providerId="ADAL" clId="{5E394248-0613-7247-818B-F16A0F2A6C2D}" dt="2022-11-21T23:14:01.592" v="124" actId="27636"/>
          <ac:spMkLst>
            <pc:docMk/>
            <pc:sldMk cId="3942365743" sldId="619"/>
            <ac:spMk id="6" creationId="{C86167F9-7F85-8E44-96B5-AAB10852A703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2918958790" sldId="728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5E394248-0613-7247-818B-F16A0F2A6C2D}" dt="2022-11-21T23:14:01.939" v="131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5E394248-0613-7247-818B-F16A0F2A6C2D}" dt="2022-11-21T23:09:00.690" v="54" actId="2696"/>
        <pc:sldMkLst>
          <pc:docMk/>
          <pc:sldMk cId="2950802015" sldId="751"/>
        </pc:sldMkLst>
      </pc:sldChg>
      <pc:sldChg chg="del">
        <pc:chgData name="Xuesu Xiao" userId="2da2dc19-76a6-42ca-a03e-a5becae5e7dc" providerId="ADAL" clId="{5E394248-0613-7247-818B-F16A0F2A6C2D}" dt="2022-11-21T23:09:00.599" v="18" actId="2696"/>
        <pc:sldMkLst>
          <pc:docMk/>
          <pc:sldMk cId="1045814312" sldId="752"/>
        </pc:sldMkLst>
      </pc:sldChg>
      <pc:sldChg chg="del">
        <pc:chgData name="Xuesu Xiao" userId="2da2dc19-76a6-42ca-a03e-a5becae5e7dc" providerId="ADAL" clId="{5E394248-0613-7247-818B-F16A0F2A6C2D}" dt="2022-11-21T23:09:00.665" v="37" actId="2696"/>
        <pc:sldMkLst>
          <pc:docMk/>
          <pc:sldMk cId="1705163463" sldId="753"/>
        </pc:sldMkLst>
      </pc:sldChg>
      <pc:sldChg chg="del">
        <pc:chgData name="Xuesu Xiao" userId="2da2dc19-76a6-42ca-a03e-a5becae5e7dc" providerId="ADAL" clId="{5E394248-0613-7247-818B-F16A0F2A6C2D}" dt="2022-11-21T23:09:00.791" v="87" actId="2696"/>
        <pc:sldMkLst>
          <pc:docMk/>
          <pc:sldMk cId="2902372224" sldId="754"/>
        </pc:sldMkLst>
      </pc:sldChg>
      <pc:sldChg chg="del">
        <pc:chgData name="Xuesu Xiao" userId="2da2dc19-76a6-42ca-a03e-a5becae5e7dc" providerId="ADAL" clId="{5E394248-0613-7247-818B-F16A0F2A6C2D}" dt="2022-11-21T23:09:00.536" v="0" actId="2696"/>
        <pc:sldMkLst>
          <pc:docMk/>
          <pc:sldMk cId="1615115224" sldId="755"/>
        </pc:sldMkLst>
      </pc:sldChg>
      <pc:sldChg chg="del">
        <pc:chgData name="Xuesu Xiao" userId="2da2dc19-76a6-42ca-a03e-a5becae5e7dc" providerId="ADAL" clId="{5E394248-0613-7247-818B-F16A0F2A6C2D}" dt="2022-11-21T23:09:00.600" v="19" actId="2696"/>
        <pc:sldMkLst>
          <pc:docMk/>
          <pc:sldMk cId="2945258683" sldId="756"/>
        </pc:sldMkLst>
      </pc:sldChg>
      <pc:sldChg chg="del">
        <pc:chgData name="Xuesu Xiao" userId="2da2dc19-76a6-42ca-a03e-a5becae5e7dc" providerId="ADAL" clId="{5E394248-0613-7247-818B-F16A0F2A6C2D}" dt="2022-11-21T23:09:00.691" v="55" actId="2696"/>
        <pc:sldMkLst>
          <pc:docMk/>
          <pc:sldMk cId="3197223571" sldId="757"/>
        </pc:sldMkLst>
      </pc:sldChg>
      <pc:sldChg chg="del">
        <pc:chgData name="Xuesu Xiao" userId="2da2dc19-76a6-42ca-a03e-a5becae5e7dc" providerId="ADAL" clId="{5E394248-0613-7247-818B-F16A0F2A6C2D}" dt="2022-11-21T23:09:00.707" v="65" actId="2696"/>
        <pc:sldMkLst>
          <pc:docMk/>
          <pc:sldMk cId="1083350839" sldId="758"/>
        </pc:sldMkLst>
      </pc:sldChg>
      <pc:sldChg chg="del">
        <pc:chgData name="Xuesu Xiao" userId="2da2dc19-76a6-42ca-a03e-a5becae5e7dc" providerId="ADAL" clId="{5E394248-0613-7247-818B-F16A0F2A6C2D}" dt="2022-11-21T23:09:00.685" v="52" actId="2696"/>
        <pc:sldMkLst>
          <pc:docMk/>
          <pc:sldMk cId="1811444051" sldId="759"/>
        </pc:sldMkLst>
      </pc:sldChg>
      <pc:sldChg chg="del">
        <pc:chgData name="Xuesu Xiao" userId="2da2dc19-76a6-42ca-a03e-a5becae5e7dc" providerId="ADAL" clId="{5E394248-0613-7247-818B-F16A0F2A6C2D}" dt="2022-11-21T23:09:00.679" v="44" actId="2696"/>
        <pc:sldMkLst>
          <pc:docMk/>
          <pc:sldMk cId="3738923820" sldId="761"/>
        </pc:sldMkLst>
      </pc:sldChg>
      <pc:sldChg chg="del">
        <pc:chgData name="Xuesu Xiao" userId="2da2dc19-76a6-42ca-a03e-a5becae5e7dc" providerId="ADAL" clId="{5E394248-0613-7247-818B-F16A0F2A6C2D}" dt="2022-11-21T23:09:00.664" v="36" actId="2696"/>
        <pc:sldMkLst>
          <pc:docMk/>
          <pc:sldMk cId="2478145937" sldId="766"/>
        </pc:sldMkLst>
      </pc:sldChg>
      <pc:sldChg chg="del">
        <pc:chgData name="Xuesu Xiao" userId="2da2dc19-76a6-42ca-a03e-a5becae5e7dc" providerId="ADAL" clId="{5E394248-0613-7247-818B-F16A0F2A6C2D}" dt="2022-11-21T23:09:00.651" v="34" actId="2696"/>
        <pc:sldMkLst>
          <pc:docMk/>
          <pc:sldMk cId="1983801787" sldId="782"/>
        </pc:sldMkLst>
      </pc:sldChg>
      <pc:sldChg chg="del">
        <pc:chgData name="Xuesu Xiao" userId="2da2dc19-76a6-42ca-a03e-a5becae5e7dc" providerId="ADAL" clId="{5E394248-0613-7247-818B-F16A0F2A6C2D}" dt="2022-11-21T23:09:00.766" v="81" actId="2696"/>
        <pc:sldMkLst>
          <pc:docMk/>
          <pc:sldMk cId="2747247620" sldId="783"/>
        </pc:sldMkLst>
      </pc:sldChg>
      <pc:sldChg chg="del">
        <pc:chgData name="Xuesu Xiao" userId="2da2dc19-76a6-42ca-a03e-a5becae5e7dc" providerId="ADAL" clId="{5E394248-0613-7247-818B-F16A0F2A6C2D}" dt="2022-11-21T23:09:00.552" v="4" actId="2696"/>
        <pc:sldMkLst>
          <pc:docMk/>
          <pc:sldMk cId="3838334956" sldId="784"/>
        </pc:sldMkLst>
      </pc:sldChg>
      <pc:sldChg chg="del">
        <pc:chgData name="Xuesu Xiao" userId="2da2dc19-76a6-42ca-a03e-a5becae5e7dc" providerId="ADAL" clId="{5E394248-0613-7247-818B-F16A0F2A6C2D}" dt="2022-11-21T23:09:00.681" v="47" actId="2696"/>
        <pc:sldMkLst>
          <pc:docMk/>
          <pc:sldMk cId="2035495031" sldId="785"/>
        </pc:sldMkLst>
      </pc:sldChg>
      <pc:sldChg chg="del">
        <pc:chgData name="Xuesu Xiao" userId="2da2dc19-76a6-42ca-a03e-a5becae5e7dc" providerId="ADAL" clId="{5E394248-0613-7247-818B-F16A0F2A6C2D}" dt="2022-11-21T23:09:00.794" v="88" actId="2696"/>
        <pc:sldMkLst>
          <pc:docMk/>
          <pc:sldMk cId="498769626" sldId="788"/>
        </pc:sldMkLst>
      </pc:sldChg>
      <pc:sldChg chg="del">
        <pc:chgData name="Xuesu Xiao" userId="2da2dc19-76a6-42ca-a03e-a5becae5e7dc" providerId="ADAL" clId="{5E394248-0613-7247-818B-F16A0F2A6C2D}" dt="2022-11-21T23:09:00.698" v="59" actId="2696"/>
        <pc:sldMkLst>
          <pc:docMk/>
          <pc:sldMk cId="612040403" sldId="792"/>
        </pc:sldMkLst>
      </pc:sldChg>
      <pc:sldChg chg="del">
        <pc:chgData name="Xuesu Xiao" userId="2da2dc19-76a6-42ca-a03e-a5becae5e7dc" providerId="ADAL" clId="{5E394248-0613-7247-818B-F16A0F2A6C2D}" dt="2022-11-21T23:09:00.632" v="26" actId="2696"/>
        <pc:sldMkLst>
          <pc:docMk/>
          <pc:sldMk cId="791294646" sldId="793"/>
        </pc:sldMkLst>
      </pc:sldChg>
      <pc:sldChg chg="del">
        <pc:chgData name="Xuesu Xiao" userId="2da2dc19-76a6-42ca-a03e-a5becae5e7dc" providerId="ADAL" clId="{5E394248-0613-7247-818B-F16A0F2A6C2D}" dt="2022-11-21T23:09:00.667" v="39" actId="2696"/>
        <pc:sldMkLst>
          <pc:docMk/>
          <pc:sldMk cId="991772835" sldId="794"/>
        </pc:sldMkLst>
      </pc:sldChg>
      <pc:sldChg chg="del">
        <pc:chgData name="Xuesu Xiao" userId="2da2dc19-76a6-42ca-a03e-a5becae5e7dc" providerId="ADAL" clId="{5E394248-0613-7247-818B-F16A0F2A6C2D}" dt="2022-11-21T23:09:00.668" v="40" actId="2696"/>
        <pc:sldMkLst>
          <pc:docMk/>
          <pc:sldMk cId="4251287939" sldId="795"/>
        </pc:sldMkLst>
      </pc:sldChg>
      <pc:sldChg chg="del">
        <pc:chgData name="Xuesu Xiao" userId="2da2dc19-76a6-42ca-a03e-a5becae5e7dc" providerId="ADAL" clId="{5E394248-0613-7247-818B-F16A0F2A6C2D}" dt="2022-11-21T23:09:00.798" v="89" actId="2696"/>
        <pc:sldMkLst>
          <pc:docMk/>
          <pc:sldMk cId="3841890402" sldId="796"/>
        </pc:sldMkLst>
      </pc:sldChg>
      <pc:sldChg chg="del">
        <pc:chgData name="Xuesu Xiao" userId="2da2dc19-76a6-42ca-a03e-a5becae5e7dc" providerId="ADAL" clId="{5E394248-0613-7247-818B-F16A0F2A6C2D}" dt="2022-11-21T23:09:00.776" v="84" actId="2696"/>
        <pc:sldMkLst>
          <pc:docMk/>
          <pc:sldMk cId="2205299676" sldId="797"/>
        </pc:sldMkLst>
      </pc:sldChg>
      <pc:sldChg chg="del">
        <pc:chgData name="Xuesu Xiao" userId="2da2dc19-76a6-42ca-a03e-a5becae5e7dc" providerId="ADAL" clId="{5E394248-0613-7247-818B-F16A0F2A6C2D}" dt="2022-11-21T23:09:00.738" v="80" actId="2696"/>
        <pc:sldMkLst>
          <pc:docMk/>
          <pc:sldMk cId="1314486597" sldId="798"/>
        </pc:sldMkLst>
      </pc:sldChg>
      <pc:sldChg chg="del">
        <pc:chgData name="Xuesu Xiao" userId="2da2dc19-76a6-42ca-a03e-a5becae5e7dc" providerId="ADAL" clId="{5E394248-0613-7247-818B-F16A0F2A6C2D}" dt="2022-11-21T23:09:00.546" v="1" actId="2696"/>
        <pc:sldMkLst>
          <pc:docMk/>
          <pc:sldMk cId="1565643770" sldId="799"/>
        </pc:sldMkLst>
      </pc:sldChg>
      <pc:sldChg chg="del">
        <pc:chgData name="Xuesu Xiao" userId="2da2dc19-76a6-42ca-a03e-a5becae5e7dc" providerId="ADAL" clId="{5E394248-0613-7247-818B-F16A0F2A6C2D}" dt="2022-11-21T23:09:00.689" v="53" actId="2696"/>
        <pc:sldMkLst>
          <pc:docMk/>
          <pc:sldMk cId="11041153" sldId="800"/>
        </pc:sldMkLst>
      </pc:sldChg>
      <pc:sldChg chg="del">
        <pc:chgData name="Xuesu Xiao" userId="2da2dc19-76a6-42ca-a03e-a5becae5e7dc" providerId="ADAL" clId="{5E394248-0613-7247-818B-F16A0F2A6C2D}" dt="2022-11-21T23:09:00.626" v="25" actId="2696"/>
        <pc:sldMkLst>
          <pc:docMk/>
          <pc:sldMk cId="1295291447" sldId="801"/>
        </pc:sldMkLst>
      </pc:sldChg>
      <pc:sldChg chg="del">
        <pc:chgData name="Xuesu Xiao" userId="2da2dc19-76a6-42ca-a03e-a5becae5e7dc" providerId="ADAL" clId="{5E394248-0613-7247-818B-F16A0F2A6C2D}" dt="2022-11-21T23:09:00.598" v="17" actId="2696"/>
        <pc:sldMkLst>
          <pc:docMk/>
          <pc:sldMk cId="1654684370" sldId="802"/>
        </pc:sldMkLst>
      </pc:sldChg>
      <pc:sldChg chg="del">
        <pc:chgData name="Xuesu Xiao" userId="2da2dc19-76a6-42ca-a03e-a5becae5e7dc" providerId="ADAL" clId="{5E394248-0613-7247-818B-F16A0F2A6C2D}" dt="2022-11-21T23:09:00.705" v="62" actId="2696"/>
        <pc:sldMkLst>
          <pc:docMk/>
          <pc:sldMk cId="3012428465" sldId="803"/>
        </pc:sldMkLst>
      </pc:sldChg>
      <pc:sldChg chg="del">
        <pc:chgData name="Xuesu Xiao" userId="2da2dc19-76a6-42ca-a03e-a5becae5e7dc" providerId="ADAL" clId="{5E394248-0613-7247-818B-F16A0F2A6C2D}" dt="2022-11-21T23:09:00.731" v="76" actId="2696"/>
        <pc:sldMkLst>
          <pc:docMk/>
          <pc:sldMk cId="1997275026" sldId="804"/>
        </pc:sldMkLst>
      </pc:sldChg>
      <pc:sldChg chg="del">
        <pc:chgData name="Xuesu Xiao" userId="2da2dc19-76a6-42ca-a03e-a5becae5e7dc" providerId="ADAL" clId="{5E394248-0613-7247-818B-F16A0F2A6C2D}" dt="2022-11-21T23:09:00.808" v="90" actId="2696"/>
        <pc:sldMkLst>
          <pc:docMk/>
          <pc:sldMk cId="4010055668" sldId="805"/>
        </pc:sldMkLst>
      </pc:sldChg>
      <pc:sldChg chg="del">
        <pc:chgData name="Xuesu Xiao" userId="2da2dc19-76a6-42ca-a03e-a5becae5e7dc" providerId="ADAL" clId="{5E394248-0613-7247-818B-F16A0F2A6C2D}" dt="2022-11-21T23:09:00.569" v="10" actId="2696"/>
        <pc:sldMkLst>
          <pc:docMk/>
          <pc:sldMk cId="4118246176" sldId="806"/>
        </pc:sldMkLst>
      </pc:sldChg>
      <pc:sldChg chg="del">
        <pc:chgData name="Xuesu Xiao" userId="2da2dc19-76a6-42ca-a03e-a5becae5e7dc" providerId="ADAL" clId="{5E394248-0613-7247-818B-F16A0F2A6C2D}" dt="2022-11-21T23:09:00.811" v="91" actId="2696"/>
        <pc:sldMkLst>
          <pc:docMk/>
          <pc:sldMk cId="765134958" sldId="815"/>
        </pc:sldMkLst>
      </pc:sldChg>
      <pc:sldChg chg="del">
        <pc:chgData name="Xuesu Xiao" userId="2da2dc19-76a6-42ca-a03e-a5becae5e7dc" providerId="ADAL" clId="{5E394248-0613-7247-818B-F16A0F2A6C2D}" dt="2022-11-21T23:09:00.554" v="5" actId="2696"/>
        <pc:sldMkLst>
          <pc:docMk/>
          <pc:sldMk cId="2642766867" sldId="816"/>
        </pc:sldMkLst>
      </pc:sldChg>
      <pc:sldChg chg="del">
        <pc:chgData name="Xuesu Xiao" userId="2da2dc19-76a6-42ca-a03e-a5becae5e7dc" providerId="ADAL" clId="{5E394248-0613-7247-818B-F16A0F2A6C2D}" dt="2022-11-21T23:09:00.732" v="77" actId="2696"/>
        <pc:sldMkLst>
          <pc:docMk/>
          <pc:sldMk cId="952981118" sldId="817"/>
        </pc:sldMkLst>
      </pc:sldChg>
      <pc:sldChg chg="del">
        <pc:chgData name="Xuesu Xiao" userId="2da2dc19-76a6-42ca-a03e-a5becae5e7dc" providerId="ADAL" clId="{5E394248-0613-7247-818B-F16A0F2A6C2D}" dt="2022-11-21T23:09:00.727" v="75" actId="2696"/>
        <pc:sldMkLst>
          <pc:docMk/>
          <pc:sldMk cId="393167400" sldId="818"/>
        </pc:sldMkLst>
      </pc:sldChg>
      <pc:sldChg chg="del">
        <pc:chgData name="Xuesu Xiao" userId="2da2dc19-76a6-42ca-a03e-a5becae5e7dc" providerId="ADAL" clId="{5E394248-0613-7247-818B-F16A0F2A6C2D}" dt="2022-11-21T23:09:00.777" v="85" actId="2696"/>
        <pc:sldMkLst>
          <pc:docMk/>
          <pc:sldMk cId="2575399749" sldId="819"/>
        </pc:sldMkLst>
      </pc:sldChg>
      <pc:sldChg chg="del">
        <pc:chgData name="Xuesu Xiao" userId="2da2dc19-76a6-42ca-a03e-a5becae5e7dc" providerId="ADAL" clId="{5E394248-0613-7247-818B-F16A0F2A6C2D}" dt="2022-11-21T23:09:00.633" v="28" actId="2696"/>
        <pc:sldMkLst>
          <pc:docMk/>
          <pc:sldMk cId="2923395016" sldId="820"/>
        </pc:sldMkLst>
      </pc:sldChg>
      <pc:sldChg chg="del">
        <pc:chgData name="Xuesu Xiao" userId="2da2dc19-76a6-42ca-a03e-a5becae5e7dc" providerId="ADAL" clId="{5E394248-0613-7247-818B-F16A0F2A6C2D}" dt="2022-11-21T23:09:00.736" v="79" actId="2696"/>
        <pc:sldMkLst>
          <pc:docMk/>
          <pc:sldMk cId="2381791865" sldId="821"/>
        </pc:sldMkLst>
      </pc:sldChg>
      <pc:sldChg chg="del">
        <pc:chgData name="Xuesu Xiao" userId="2da2dc19-76a6-42ca-a03e-a5becae5e7dc" providerId="ADAL" clId="{5E394248-0613-7247-818B-F16A0F2A6C2D}" dt="2022-11-21T23:09:00.710" v="67" actId="2696"/>
        <pc:sldMkLst>
          <pc:docMk/>
          <pc:sldMk cId="1516223905" sldId="822"/>
        </pc:sldMkLst>
      </pc:sldChg>
      <pc:sldChg chg="del">
        <pc:chgData name="Xuesu Xiao" userId="2da2dc19-76a6-42ca-a03e-a5becae5e7dc" providerId="ADAL" clId="{5E394248-0613-7247-818B-F16A0F2A6C2D}" dt="2022-11-21T23:09:00.723" v="73" actId="2696"/>
        <pc:sldMkLst>
          <pc:docMk/>
          <pc:sldMk cId="2552089751" sldId="823"/>
        </pc:sldMkLst>
      </pc:sldChg>
      <pc:sldChg chg="del">
        <pc:chgData name="Xuesu Xiao" userId="2da2dc19-76a6-42ca-a03e-a5becae5e7dc" providerId="ADAL" clId="{5E394248-0613-7247-818B-F16A0F2A6C2D}" dt="2022-11-21T23:09:00.714" v="69" actId="2696"/>
        <pc:sldMkLst>
          <pc:docMk/>
          <pc:sldMk cId="2032724822" sldId="824"/>
        </pc:sldMkLst>
      </pc:sldChg>
      <pc:sldChg chg="del">
        <pc:chgData name="Xuesu Xiao" userId="2da2dc19-76a6-42ca-a03e-a5becae5e7dc" providerId="ADAL" clId="{5E394248-0613-7247-818B-F16A0F2A6C2D}" dt="2022-11-21T23:09:00.607" v="20" actId="2696"/>
        <pc:sldMkLst>
          <pc:docMk/>
          <pc:sldMk cId="2802159966" sldId="825"/>
        </pc:sldMkLst>
      </pc:sldChg>
      <pc:sldChg chg="del">
        <pc:chgData name="Xuesu Xiao" userId="2da2dc19-76a6-42ca-a03e-a5becae5e7dc" providerId="ADAL" clId="{5E394248-0613-7247-818B-F16A0F2A6C2D}" dt="2022-11-21T23:09:00.578" v="11" actId="2696"/>
        <pc:sldMkLst>
          <pc:docMk/>
          <pc:sldMk cId="3642639599" sldId="826"/>
        </pc:sldMkLst>
      </pc:sldChg>
      <pc:sldChg chg="del">
        <pc:chgData name="Xuesu Xiao" userId="2da2dc19-76a6-42ca-a03e-a5becae5e7dc" providerId="ADAL" clId="{5E394248-0613-7247-818B-F16A0F2A6C2D}" dt="2022-11-21T23:09:00.555" v="6" actId="2696"/>
        <pc:sldMkLst>
          <pc:docMk/>
          <pc:sldMk cId="3782396694" sldId="827"/>
        </pc:sldMkLst>
      </pc:sldChg>
      <pc:sldChg chg="del">
        <pc:chgData name="Xuesu Xiao" userId="2da2dc19-76a6-42ca-a03e-a5becae5e7dc" providerId="ADAL" clId="{5E394248-0613-7247-818B-F16A0F2A6C2D}" dt="2022-11-21T23:09:00.682" v="48" actId="2696"/>
        <pc:sldMkLst>
          <pc:docMk/>
          <pc:sldMk cId="115687427" sldId="828"/>
        </pc:sldMkLst>
      </pc:sldChg>
      <pc:sldChg chg="del">
        <pc:chgData name="Xuesu Xiao" userId="2da2dc19-76a6-42ca-a03e-a5becae5e7dc" providerId="ADAL" clId="{5E394248-0613-7247-818B-F16A0F2A6C2D}" dt="2022-11-21T23:09:00.643" v="32" actId="2696"/>
        <pc:sldMkLst>
          <pc:docMk/>
          <pc:sldMk cId="3555704796" sldId="829"/>
        </pc:sldMkLst>
      </pc:sldChg>
      <pc:sldChg chg="del">
        <pc:chgData name="Xuesu Xiao" userId="2da2dc19-76a6-42ca-a03e-a5becae5e7dc" providerId="ADAL" clId="{5E394248-0613-7247-818B-F16A0F2A6C2D}" dt="2022-11-21T23:09:00.582" v="12" actId="2696"/>
        <pc:sldMkLst>
          <pc:docMk/>
          <pc:sldMk cId="1354380267" sldId="831"/>
        </pc:sldMkLst>
      </pc:sldChg>
      <pc:sldChg chg="del">
        <pc:chgData name="Xuesu Xiao" userId="2da2dc19-76a6-42ca-a03e-a5becae5e7dc" providerId="ADAL" clId="{5E394248-0613-7247-818B-F16A0F2A6C2D}" dt="2022-11-21T23:09:00.674" v="42" actId="2696"/>
        <pc:sldMkLst>
          <pc:docMk/>
          <pc:sldMk cId="2069150742" sldId="832"/>
        </pc:sldMkLst>
      </pc:sldChg>
      <pc:sldChg chg="del">
        <pc:chgData name="Xuesu Xiao" userId="2da2dc19-76a6-42ca-a03e-a5becae5e7dc" providerId="ADAL" clId="{5E394248-0613-7247-818B-F16A0F2A6C2D}" dt="2022-11-21T23:09:00.710" v="66" actId="2696"/>
        <pc:sldMkLst>
          <pc:docMk/>
          <pc:sldMk cId="2831833416" sldId="834"/>
        </pc:sldMkLst>
      </pc:sldChg>
      <pc:sldChg chg="del">
        <pc:chgData name="Xuesu Xiao" userId="2da2dc19-76a6-42ca-a03e-a5becae5e7dc" providerId="ADAL" clId="{5E394248-0613-7247-818B-F16A0F2A6C2D}" dt="2022-11-21T23:09:00.683" v="50" actId="2696"/>
        <pc:sldMkLst>
          <pc:docMk/>
          <pc:sldMk cId="2391317556" sldId="836"/>
        </pc:sldMkLst>
      </pc:sldChg>
      <pc:sldChg chg="del">
        <pc:chgData name="Xuesu Xiao" userId="2da2dc19-76a6-42ca-a03e-a5becae5e7dc" providerId="ADAL" clId="{5E394248-0613-7247-818B-F16A0F2A6C2D}" dt="2022-11-21T23:09:00.706" v="64" actId="2696"/>
        <pc:sldMkLst>
          <pc:docMk/>
          <pc:sldMk cId="2461583460" sldId="837"/>
        </pc:sldMkLst>
      </pc:sldChg>
      <pc:sldChg chg="del">
        <pc:chgData name="Xuesu Xiao" userId="2da2dc19-76a6-42ca-a03e-a5becae5e7dc" providerId="ADAL" clId="{5E394248-0613-7247-818B-F16A0F2A6C2D}" dt="2022-11-21T23:09:00.620" v="22" actId="2696"/>
        <pc:sldMkLst>
          <pc:docMk/>
          <pc:sldMk cId="2784928323" sldId="838"/>
        </pc:sldMkLst>
      </pc:sldChg>
      <pc:sldChg chg="del">
        <pc:chgData name="Xuesu Xiao" userId="2da2dc19-76a6-42ca-a03e-a5becae5e7dc" providerId="ADAL" clId="{5E394248-0613-7247-818B-F16A0F2A6C2D}" dt="2022-11-21T23:09:00.699" v="61" actId="2696"/>
        <pc:sldMkLst>
          <pc:docMk/>
          <pc:sldMk cId="2515935033" sldId="840"/>
        </pc:sldMkLst>
      </pc:sldChg>
      <pc:sldChg chg="del">
        <pc:chgData name="Xuesu Xiao" userId="2da2dc19-76a6-42ca-a03e-a5becae5e7dc" providerId="ADAL" clId="{5E394248-0613-7247-818B-F16A0F2A6C2D}" dt="2022-11-21T23:09:00.693" v="56" actId="2696"/>
        <pc:sldMkLst>
          <pc:docMk/>
          <pc:sldMk cId="1175859631" sldId="842"/>
        </pc:sldMkLst>
      </pc:sldChg>
      <pc:sldChg chg="del">
        <pc:chgData name="Xuesu Xiao" userId="2da2dc19-76a6-42ca-a03e-a5becae5e7dc" providerId="ADAL" clId="{5E394248-0613-7247-818B-F16A0F2A6C2D}" dt="2022-11-21T23:09:00.790" v="86" actId="2696"/>
        <pc:sldMkLst>
          <pc:docMk/>
          <pc:sldMk cId="3044559128" sldId="844"/>
        </pc:sldMkLst>
      </pc:sldChg>
      <pc:sldChg chg="del">
        <pc:chgData name="Xuesu Xiao" userId="2da2dc19-76a6-42ca-a03e-a5becae5e7dc" providerId="ADAL" clId="{5E394248-0613-7247-818B-F16A0F2A6C2D}" dt="2022-11-21T23:09:00.735" v="78" actId="2696"/>
        <pc:sldMkLst>
          <pc:docMk/>
          <pc:sldMk cId="1728727486" sldId="845"/>
        </pc:sldMkLst>
      </pc:sldChg>
      <pc:sldChg chg="del">
        <pc:chgData name="Xuesu Xiao" userId="2da2dc19-76a6-42ca-a03e-a5becae5e7dc" providerId="ADAL" clId="{5E394248-0613-7247-818B-F16A0F2A6C2D}" dt="2022-11-21T23:09:00.715" v="70" actId="2696"/>
        <pc:sldMkLst>
          <pc:docMk/>
          <pc:sldMk cId="3504155380" sldId="849"/>
        </pc:sldMkLst>
      </pc:sldChg>
      <pc:sldChg chg="del">
        <pc:chgData name="Xuesu Xiao" userId="2da2dc19-76a6-42ca-a03e-a5becae5e7dc" providerId="ADAL" clId="{5E394248-0613-7247-818B-F16A0F2A6C2D}" dt="2022-11-21T23:09:00.550" v="3" actId="2696"/>
        <pc:sldMkLst>
          <pc:docMk/>
          <pc:sldMk cId="4148098151" sldId="850"/>
        </pc:sldMkLst>
      </pc:sldChg>
      <pc:sldChg chg="del">
        <pc:chgData name="Xuesu Xiao" userId="2da2dc19-76a6-42ca-a03e-a5becae5e7dc" providerId="ADAL" clId="{5E394248-0613-7247-818B-F16A0F2A6C2D}" dt="2022-11-21T23:09:00.647" v="33" actId="2696"/>
        <pc:sldMkLst>
          <pc:docMk/>
          <pc:sldMk cId="988808724" sldId="854"/>
        </pc:sldMkLst>
      </pc:sldChg>
      <pc:sldChg chg="del">
        <pc:chgData name="Xuesu Xiao" userId="2da2dc19-76a6-42ca-a03e-a5becae5e7dc" providerId="ADAL" clId="{5E394248-0613-7247-818B-F16A0F2A6C2D}" dt="2022-11-21T23:09:00.678" v="43" actId="2696"/>
        <pc:sldMkLst>
          <pc:docMk/>
          <pc:sldMk cId="4255258173" sldId="855"/>
        </pc:sldMkLst>
      </pc:sldChg>
      <pc:sldChg chg="del">
        <pc:chgData name="Xuesu Xiao" userId="2da2dc19-76a6-42ca-a03e-a5becae5e7dc" providerId="ADAL" clId="{5E394248-0613-7247-818B-F16A0F2A6C2D}" dt="2022-11-21T23:09:00.727" v="74" actId="2696"/>
        <pc:sldMkLst>
          <pc:docMk/>
          <pc:sldMk cId="3591347195" sldId="856"/>
        </pc:sldMkLst>
      </pc:sldChg>
      <pc:sldChg chg="del">
        <pc:chgData name="Xuesu Xiao" userId="2da2dc19-76a6-42ca-a03e-a5becae5e7dc" providerId="ADAL" clId="{5E394248-0613-7247-818B-F16A0F2A6C2D}" dt="2022-11-21T23:09:00.817" v="92" actId="2696"/>
        <pc:sldMkLst>
          <pc:docMk/>
          <pc:sldMk cId="3734029366" sldId="857"/>
        </pc:sldMkLst>
      </pc:sldChg>
      <pc:sldChg chg="del">
        <pc:chgData name="Xuesu Xiao" userId="2da2dc19-76a6-42ca-a03e-a5becae5e7dc" providerId="ADAL" clId="{5E394248-0613-7247-818B-F16A0F2A6C2D}" dt="2022-11-21T23:09:00.591" v="16" actId="2696"/>
        <pc:sldMkLst>
          <pc:docMk/>
          <pc:sldMk cId="3866562232" sldId="858"/>
        </pc:sldMkLst>
      </pc:sldChg>
      <pc:sldChg chg="del">
        <pc:chgData name="Xuesu Xiao" userId="2da2dc19-76a6-42ca-a03e-a5becae5e7dc" providerId="ADAL" clId="{5E394248-0613-7247-818B-F16A0F2A6C2D}" dt="2022-11-21T23:09:00.719" v="71" actId="2696"/>
        <pc:sldMkLst>
          <pc:docMk/>
          <pc:sldMk cId="3361249779" sldId="859"/>
        </pc:sldMkLst>
      </pc:sldChg>
      <pc:sldChg chg="del">
        <pc:chgData name="Xuesu Xiao" userId="2da2dc19-76a6-42ca-a03e-a5becae5e7dc" providerId="ADAL" clId="{5E394248-0613-7247-818B-F16A0F2A6C2D}" dt="2022-11-21T23:09:00.770" v="82" actId="2696"/>
        <pc:sldMkLst>
          <pc:docMk/>
          <pc:sldMk cId="4208299240" sldId="860"/>
        </pc:sldMkLst>
      </pc:sldChg>
      <pc:sldChg chg="del">
        <pc:chgData name="Xuesu Xiao" userId="2da2dc19-76a6-42ca-a03e-a5becae5e7dc" providerId="ADAL" clId="{5E394248-0613-7247-818B-F16A0F2A6C2D}" dt="2022-11-21T23:09:00.655" v="35" actId="2696"/>
        <pc:sldMkLst>
          <pc:docMk/>
          <pc:sldMk cId="1066219473" sldId="861"/>
        </pc:sldMkLst>
      </pc:sldChg>
      <pc:sldChg chg="del">
        <pc:chgData name="Xuesu Xiao" userId="2da2dc19-76a6-42ca-a03e-a5becae5e7dc" providerId="ADAL" clId="{5E394248-0613-7247-818B-F16A0F2A6C2D}" dt="2022-11-21T23:09:00.559" v="7" actId="2696"/>
        <pc:sldMkLst>
          <pc:docMk/>
          <pc:sldMk cId="2933519438" sldId="862"/>
        </pc:sldMkLst>
      </pc:sldChg>
      <pc:sldChg chg="del">
        <pc:chgData name="Xuesu Xiao" userId="2da2dc19-76a6-42ca-a03e-a5becae5e7dc" providerId="ADAL" clId="{5E394248-0613-7247-818B-F16A0F2A6C2D}" dt="2022-11-21T23:09:00.721" v="72" actId="2696"/>
        <pc:sldMkLst>
          <pc:docMk/>
          <pc:sldMk cId="2140321790" sldId="863"/>
        </pc:sldMkLst>
      </pc:sldChg>
      <pc:sldChg chg="del">
        <pc:chgData name="Xuesu Xiao" userId="2da2dc19-76a6-42ca-a03e-a5becae5e7dc" providerId="ADAL" clId="{5E394248-0613-7247-818B-F16A0F2A6C2D}" dt="2022-11-21T23:09:00.774" v="83" actId="2696"/>
        <pc:sldMkLst>
          <pc:docMk/>
          <pc:sldMk cId="3601437386" sldId="868"/>
        </pc:sldMkLst>
      </pc:sldChg>
      <pc:sldChg chg="del">
        <pc:chgData name="Xuesu Xiao" userId="2da2dc19-76a6-42ca-a03e-a5becae5e7dc" providerId="ADAL" clId="{5E394248-0613-7247-818B-F16A0F2A6C2D}" dt="2022-11-21T23:09:00.638" v="29" actId="2696"/>
        <pc:sldMkLst>
          <pc:docMk/>
          <pc:sldMk cId="1354411621" sldId="869"/>
        </pc:sldMkLst>
      </pc:sldChg>
      <pc:sldChg chg="del">
        <pc:chgData name="Xuesu Xiao" userId="2da2dc19-76a6-42ca-a03e-a5becae5e7dc" providerId="ADAL" clId="{5E394248-0613-7247-818B-F16A0F2A6C2D}" dt="2022-11-21T23:09:00.642" v="30" actId="2696"/>
        <pc:sldMkLst>
          <pc:docMk/>
          <pc:sldMk cId="3267346679" sldId="870"/>
        </pc:sldMkLst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028885891" sldId="901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028885891" sldId="901"/>
            <ac:spMk id="4" creationId="{6FA3474B-2408-A74D-AC30-F90CF8B0FF79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74681099" sldId="902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74681099" sldId="902"/>
            <ac:spMk id="4" creationId="{A0671DE3-2C18-D84C-92B8-01864C16451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608248157" sldId="903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608248157" sldId="903"/>
            <ac:spMk id="4" creationId="{A0671DE3-2C18-D84C-92B8-01864C16451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895224777" sldId="904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895224777" sldId="904"/>
            <ac:spMk id="4" creationId="{6FA3474B-2408-A74D-AC30-F90CF8B0FF79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551964911" sldId="905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551964911" sldId="905"/>
            <ac:spMk id="4" creationId="{6FA3474B-2408-A74D-AC30-F90CF8B0FF79}"/>
          </ac:spMkLst>
        </pc:spChg>
      </pc:sldChg>
      <pc:sldChg chg="del">
        <pc:chgData name="Xuesu Xiao" userId="2da2dc19-76a6-42ca-a03e-a5becae5e7dc" providerId="ADAL" clId="{5E394248-0613-7247-818B-F16A0F2A6C2D}" dt="2022-11-21T23:09:00.681" v="46" actId="2696"/>
        <pc:sldMkLst>
          <pc:docMk/>
          <pc:sldMk cId="2748040525" sldId="912"/>
        </pc:sldMkLst>
      </pc:sldChg>
      <pc:sldChg chg="del">
        <pc:chgData name="Xuesu Xiao" userId="2da2dc19-76a6-42ca-a03e-a5becae5e7dc" providerId="ADAL" clId="{5E394248-0613-7247-818B-F16A0F2A6C2D}" dt="2022-11-21T23:09:00.623" v="24" actId="2696"/>
        <pc:sldMkLst>
          <pc:docMk/>
          <pc:sldMk cId="1471024355" sldId="913"/>
        </pc:sldMkLst>
      </pc:sldChg>
      <pc:sldChg chg="del">
        <pc:chgData name="Xuesu Xiao" userId="2da2dc19-76a6-42ca-a03e-a5becae5e7dc" providerId="ADAL" clId="{5E394248-0613-7247-818B-F16A0F2A6C2D}" dt="2022-11-21T23:09:00.583" v="13" actId="2696"/>
        <pc:sldMkLst>
          <pc:docMk/>
          <pc:sldMk cId="3169986434" sldId="914"/>
        </pc:sldMkLst>
      </pc:sldChg>
      <pc:sldChg chg="del">
        <pc:chgData name="Xuesu Xiao" userId="2da2dc19-76a6-42ca-a03e-a5becae5e7dc" providerId="ADAL" clId="{5E394248-0613-7247-818B-F16A0F2A6C2D}" dt="2022-11-21T23:09:00.683" v="49" actId="2696"/>
        <pc:sldMkLst>
          <pc:docMk/>
          <pc:sldMk cId="1694208778" sldId="915"/>
        </pc:sldMkLst>
      </pc:sldChg>
      <pc:sldChg chg="del">
        <pc:chgData name="Xuesu Xiao" userId="2da2dc19-76a6-42ca-a03e-a5becae5e7dc" providerId="ADAL" clId="{5E394248-0613-7247-818B-F16A0F2A6C2D}" dt="2022-11-21T23:09:00.642" v="31" actId="2696"/>
        <pc:sldMkLst>
          <pc:docMk/>
          <pc:sldMk cId="2389922777" sldId="916"/>
        </pc:sldMkLst>
      </pc:sldChg>
      <pc:sldChg chg="del">
        <pc:chgData name="Xuesu Xiao" userId="2da2dc19-76a6-42ca-a03e-a5becae5e7dc" providerId="ADAL" clId="{5E394248-0613-7247-818B-F16A0F2A6C2D}" dt="2022-11-21T23:09:00.694" v="57" actId="2696"/>
        <pc:sldMkLst>
          <pc:docMk/>
          <pc:sldMk cId="1159393001" sldId="918"/>
        </pc:sldMkLst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40388986" sldId="919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40388986" sldId="919"/>
            <ac:spMk id="4" creationId="{3D943AAB-55EA-B248-990C-067FB63475A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929693306" sldId="920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929693306" sldId="920"/>
            <ac:spMk id="4" creationId="{93E89389-C446-6549-A944-F7F5FF5C8607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461834496" sldId="921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461834496" sldId="921"/>
            <ac:spMk id="4" creationId="{93E89389-C446-6549-A944-F7F5FF5C8607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913424740" sldId="925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913424740" sldId="925"/>
            <ac:spMk id="4" creationId="{1C26267D-70FB-4C47-AE30-8DAFA312C3EA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174181888" sldId="927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174181888" sldId="927"/>
            <ac:spMk id="4" creationId="{5C750C00-E6FF-8544-B35E-8FAA6044D3C0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1901284653" sldId="928"/>
        </pc:sldMkLst>
        <pc:spChg chg="mod">
          <ac:chgData name="Xuesu Xiao" userId="2da2dc19-76a6-42ca-a03e-a5becae5e7dc" providerId="ADAL" clId="{5E394248-0613-7247-818B-F16A0F2A6C2D}" dt="2022-11-21T23:09:21.718" v="97" actId="27636"/>
          <ac:spMkLst>
            <pc:docMk/>
            <pc:sldMk cId="1901284653" sldId="928"/>
            <ac:spMk id="3" creationId="{92F1A1D6-6116-6544-B44F-15D21DC0AFAE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901284653" sldId="928"/>
            <ac:spMk id="4" creationId="{5C750C00-E6FF-8544-B35E-8FAA6044D3C0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234957097" sldId="929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234957097" sldId="929"/>
            <ac:spMk id="4" creationId="{5C750C00-E6FF-8544-B35E-8FAA6044D3C0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3640228944" sldId="930"/>
        </pc:sldMkLst>
        <pc:spChg chg="mod">
          <ac:chgData name="Xuesu Xiao" userId="2da2dc19-76a6-42ca-a03e-a5becae5e7dc" providerId="ADAL" clId="{5E394248-0613-7247-818B-F16A0F2A6C2D}" dt="2022-11-21T23:09:21.723" v="98" actId="27636"/>
          <ac:spMkLst>
            <pc:docMk/>
            <pc:sldMk cId="3640228944" sldId="930"/>
            <ac:spMk id="3" creationId="{92F1A1D6-6116-6544-B44F-15D21DC0AFAE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640228944" sldId="930"/>
            <ac:spMk id="4" creationId="{5C750C00-E6FF-8544-B35E-8FAA6044D3C0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4083752095" sldId="931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4083752095" sldId="931"/>
            <ac:spMk id="4" creationId="{C28AE28F-3950-EB45-9B0A-FCCAAF5ABDD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761442773" sldId="932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761442773" sldId="932"/>
            <ac:spMk id="4" creationId="{40D255D0-E433-1826-3017-FADE4F1DBEC3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2516806816" sldId="933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516806816" sldId="933"/>
            <ac:spMk id="4" creationId="{81B1C387-2D11-0F69-8DBD-80D86A889246}"/>
          </ac:spMkLst>
        </pc:spChg>
        <pc:picChg chg="mod">
          <ac:chgData name="Xuesu Xiao" userId="2da2dc19-76a6-42ca-a03e-a5becae5e7dc" providerId="ADAL" clId="{5E394248-0613-7247-818B-F16A0F2A6C2D}" dt="2022-11-21T23:10:52.526" v="117" actId="1076"/>
          <ac:picMkLst>
            <pc:docMk/>
            <pc:sldMk cId="2516806816" sldId="933"/>
            <ac:picMk id="6" creationId="{D866F267-0908-DC34-86AA-58FD6BB94238}"/>
          </ac:picMkLst>
        </pc:pic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3058887867" sldId="934"/>
        </pc:sldMkLst>
        <pc:spChg chg="mod">
          <ac:chgData name="Xuesu Xiao" userId="2da2dc19-76a6-42ca-a03e-a5becae5e7dc" providerId="ADAL" clId="{5E394248-0613-7247-818B-F16A0F2A6C2D}" dt="2022-11-21T23:09:21.661" v="95" actId="27636"/>
          <ac:spMkLst>
            <pc:docMk/>
            <pc:sldMk cId="3058887867" sldId="934"/>
            <ac:spMk id="2" creationId="{C61B92DF-D33E-FA4F-996B-9E6DBB4F9534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058887867" sldId="934"/>
            <ac:spMk id="4" creationId="{9E510A25-5FC2-054E-BBE4-85208AB8B77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053181887" sldId="935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053181887" sldId="935"/>
            <ac:spMk id="4" creationId="{C41C04FB-E41D-3445-17CB-0C770EFD7604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1067389832" sldId="936"/>
        </pc:sldMkLst>
        <pc:spChg chg="mod">
          <ac:chgData name="Xuesu Xiao" userId="2da2dc19-76a6-42ca-a03e-a5becae5e7dc" providerId="ADAL" clId="{5E394248-0613-7247-818B-F16A0F2A6C2D}" dt="2022-11-21T23:14:01.852" v="128" actId="27636"/>
          <ac:spMkLst>
            <pc:docMk/>
            <pc:sldMk cId="1067389832" sldId="936"/>
            <ac:spMk id="3" creationId="{633BA556-10B4-4A4C-867A-4EB664EFE1EB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067389832" sldId="936"/>
            <ac:spMk id="4" creationId="{E41BEE4C-6F8F-E84B-8BEE-BCD957446E7A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582585351" sldId="937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582585351" sldId="937"/>
            <ac:spMk id="4" creationId="{B4E473A4-68CD-C14F-8204-8BC32C87F05C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278003089" sldId="938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278003089" sldId="938"/>
            <ac:spMk id="4" creationId="{7DFBC276-CD7A-D34C-B913-A66CEB7D0B4A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936173284" sldId="939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936173284" sldId="939"/>
            <ac:spMk id="4" creationId="{2BCEC553-C14A-3F45-9566-7F04F5B8A0C5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1754340717" sldId="941"/>
        </pc:sldMkLst>
        <pc:spChg chg="mod">
          <ac:chgData name="Xuesu Xiao" userId="2da2dc19-76a6-42ca-a03e-a5becae5e7dc" providerId="ADAL" clId="{5E394248-0613-7247-818B-F16A0F2A6C2D}" dt="2022-11-21T23:19:46.462" v="157" actId="1076"/>
          <ac:spMkLst>
            <pc:docMk/>
            <pc:sldMk cId="1754340717" sldId="941"/>
            <ac:spMk id="2" creationId="{35CE6625-D048-AC41-9846-37B192559E60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754340717" sldId="941"/>
            <ac:spMk id="4" creationId="{CAA008F3-896C-6046-8389-FF77E6DFB0A4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927962854" sldId="942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927962854" sldId="942"/>
            <ac:spMk id="4" creationId="{D08D127C-18BB-9F46-9CF5-6DE42DFEA2F4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2302424942" sldId="945"/>
        </pc:sldMkLst>
        <pc:spChg chg="mod">
          <ac:chgData name="Xuesu Xiao" userId="2da2dc19-76a6-42ca-a03e-a5becae5e7dc" providerId="ADAL" clId="{5E394248-0613-7247-818B-F16A0F2A6C2D}" dt="2022-11-21T23:14:01.871" v="130" actId="27636"/>
          <ac:spMkLst>
            <pc:docMk/>
            <pc:sldMk cId="2302424942" sldId="945"/>
            <ac:spMk id="3" creationId="{E90B7557-3C77-3446-94B6-AB53485D9D2E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302424942" sldId="945"/>
            <ac:spMk id="4" creationId="{0D3074F7-B4B9-1C43-B0D8-1BBA3D8170B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989931419" sldId="963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989931419" sldId="963"/>
            <ac:spMk id="4" creationId="{C66AA158-BA82-6E41-9B6D-2CEA5DDC0EB9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657747909" sldId="964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657747909" sldId="964"/>
            <ac:spMk id="4" creationId="{C66AA158-BA82-6E41-9B6D-2CEA5DDC0EB9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713862108" sldId="965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713862108" sldId="965"/>
            <ac:spMk id="4" creationId="{C66AA158-BA82-6E41-9B6D-2CEA5DDC0EB9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2351266963" sldId="966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351266963" sldId="966"/>
            <ac:spMk id="4" creationId="{C66AA158-BA82-6E41-9B6D-2CEA5DDC0EB9}"/>
          </ac:spMkLst>
        </pc:spChg>
        <pc:picChg chg="mod">
          <ac:chgData name="Xuesu Xiao" userId="2da2dc19-76a6-42ca-a03e-a5becae5e7dc" providerId="ADAL" clId="{5E394248-0613-7247-818B-F16A0F2A6C2D}" dt="2022-11-21T23:09:48.946" v="115" actId="1035"/>
          <ac:picMkLst>
            <pc:docMk/>
            <pc:sldMk cId="2351266963" sldId="966"/>
            <ac:picMk id="3" creationId="{5B8EEFAC-4F71-704D-934E-4F0537219643}"/>
          </ac:picMkLst>
        </pc:pic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885837024" sldId="967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885837024" sldId="967"/>
            <ac:spMk id="4" creationId="{50E0CE30-ABE4-48A1-54A0-5C127E4BB8B5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001879033" sldId="969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001879033" sldId="969"/>
            <ac:spMk id="4" creationId="{50E0CE30-ABE4-48A1-54A0-5C127E4BB8B5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386059150" sldId="970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386059150" sldId="970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26458780" sldId="971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26458780" sldId="971"/>
            <ac:spMk id="4" creationId="{FFEA3AD2-D096-1047-A6D7-FDEF6154145A}"/>
          </ac:spMkLst>
        </pc:spChg>
      </pc:sldChg>
      <pc:sldChg chg="delSp add del">
        <pc:chgData name="Xuesu Xiao" userId="2da2dc19-76a6-42ca-a03e-a5becae5e7dc" providerId="ADAL" clId="{5E394248-0613-7247-818B-F16A0F2A6C2D}" dt="2022-11-21T23:34:19.700" v="249" actId="2696"/>
        <pc:sldMkLst>
          <pc:docMk/>
          <pc:sldMk cId="1588927915" sldId="972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588927915" sldId="972"/>
            <ac:spMk id="4" creationId="{FFF5DB1F-05B9-8443-8959-7DD3F9A630EB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532729851" sldId="973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532729851" sldId="973"/>
            <ac:spMk id="4" creationId="{FF033009-CBFF-7742-929A-E87AB88330C2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3633816536" sldId="974"/>
        </pc:sldMkLst>
        <pc:spChg chg="mod">
          <ac:chgData name="Xuesu Xiao" userId="2da2dc19-76a6-42ca-a03e-a5becae5e7dc" providerId="ADAL" clId="{5E394248-0613-7247-818B-F16A0F2A6C2D}" dt="2022-11-21T23:14:01.801" v="127" actId="27636"/>
          <ac:spMkLst>
            <pc:docMk/>
            <pc:sldMk cId="3633816536" sldId="974"/>
            <ac:spMk id="3" creationId="{BA910EC0-CBB2-EE4F-9266-2F36BA570C82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633816536" sldId="974"/>
            <ac:spMk id="4" creationId="{600717CD-3B55-AE40-8848-CD410E454D04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616445390" sldId="975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616445390" sldId="975"/>
            <ac:spMk id="4" creationId="{0E010CE6-7319-2448-811B-B3D79C53E0C3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999347237" sldId="977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999347237" sldId="977"/>
            <ac:spMk id="4" creationId="{B6DD637F-FD0A-8627-9826-72B4F9893A1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611987756" sldId="978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611987756" sldId="978"/>
            <ac:spMk id="4" creationId="{76A5D3A2-E4E0-166C-99FB-ECA4EC5DDC33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4215564026" sldId="979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4215564026" sldId="979"/>
            <ac:spMk id="4" creationId="{FC7514AC-B619-FBDA-E2E0-2A004E0FBCCB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668570493" sldId="980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668570493" sldId="980"/>
            <ac:spMk id="4" creationId="{8E1DED93-CE47-66F9-8037-22AA9EF35E93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328793246" sldId="982"/>
        </pc:sldMkLst>
        <pc:spChg chg="mod">
          <ac:chgData name="Xuesu Xiao" userId="2da2dc19-76a6-42ca-a03e-a5becae5e7dc" providerId="ADAL" clId="{5E394248-0613-7247-818B-F16A0F2A6C2D}" dt="2022-11-21T23:30:49.177" v="220" actId="20577"/>
          <ac:spMkLst>
            <pc:docMk/>
            <pc:sldMk cId="328793246" sldId="982"/>
            <ac:spMk id="2" creationId="{69F8610A-A14A-72BC-AB33-0814FE0E3044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28793246" sldId="982"/>
            <ac:spMk id="4" creationId="{F4138525-C95A-9325-C226-0B2E631BC56F}"/>
          </ac:spMkLst>
        </pc:spChg>
      </pc:sldChg>
      <pc:sldChg chg="delSp modSp add mod">
        <pc:chgData name="Xuesu Xiao" userId="2da2dc19-76a6-42ca-a03e-a5becae5e7dc" providerId="ADAL" clId="{5E394248-0613-7247-818B-F16A0F2A6C2D}" dt="2022-11-21T23:32:24.915" v="239"/>
        <pc:sldMkLst>
          <pc:docMk/>
          <pc:sldMk cId="414501597" sldId="983"/>
        </pc:sldMkLst>
        <pc:spChg chg="mod">
          <ac:chgData name="Xuesu Xiao" userId="2da2dc19-76a6-42ca-a03e-a5becae5e7dc" providerId="ADAL" clId="{5E394248-0613-7247-818B-F16A0F2A6C2D}" dt="2022-11-21T23:30:55.404" v="221"/>
          <ac:spMkLst>
            <pc:docMk/>
            <pc:sldMk cId="414501597" sldId="983"/>
            <ac:spMk id="2" creationId="{69F8610A-A14A-72BC-AB33-0814FE0E3044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414501597" sldId="983"/>
            <ac:spMk id="4" creationId="{F4138525-C95A-9325-C226-0B2E631BC56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022976174" sldId="984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022976174" sldId="984"/>
            <ac:spMk id="4" creationId="{F4138525-C95A-9325-C226-0B2E631BC56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470412277" sldId="985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470412277" sldId="985"/>
            <ac:spMk id="4" creationId="{235F5AE5-8D14-A817-C234-9CEF89A193A9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278476903" sldId="986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278476903" sldId="986"/>
            <ac:spMk id="4" creationId="{F4138525-C95A-9325-C226-0B2E631BC56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680194577" sldId="987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680194577" sldId="987"/>
            <ac:spMk id="4" creationId="{F3729ED1-3B4E-DC16-A534-5035B6845B7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936814031" sldId="988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936814031" sldId="988"/>
            <ac:spMk id="4" creationId="{9E2A53A6-57E0-4AFE-2FA7-386EE973322A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44101966" sldId="989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44101966" sldId="989"/>
            <ac:spMk id="4" creationId="{89E5CEEF-41E5-AC15-8DEC-11E6DCDC2141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076217119" sldId="990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076217119" sldId="990"/>
            <ac:spMk id="4" creationId="{89E5CEEF-41E5-AC15-8DEC-11E6DCDC2141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812774724" sldId="991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812774724" sldId="991"/>
            <ac:spMk id="4" creationId="{89E5CEEF-41E5-AC15-8DEC-11E6DCDC2141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4230193819" sldId="992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4230193819" sldId="992"/>
            <ac:spMk id="4" creationId="{89E5CEEF-41E5-AC15-8DEC-11E6DCDC2141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412353649" sldId="993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412353649" sldId="993"/>
            <ac:spMk id="4" creationId="{89E5CEEF-41E5-AC15-8DEC-11E6DCDC2141}"/>
          </ac:spMkLst>
        </pc:spChg>
      </pc:sldChg>
      <pc:sldChg chg="delSp modSp add del mod">
        <pc:chgData name="Xuesu Xiao" userId="2da2dc19-76a6-42ca-a03e-a5becae5e7dc" providerId="ADAL" clId="{5E394248-0613-7247-818B-F16A0F2A6C2D}" dt="2022-11-21T23:35:47.584" v="250" actId="2696"/>
        <pc:sldMkLst>
          <pc:docMk/>
          <pc:sldMk cId="2227483998" sldId="994"/>
        </pc:sldMkLst>
        <pc:spChg chg="mod">
          <ac:chgData name="Xuesu Xiao" userId="2da2dc19-76a6-42ca-a03e-a5becae5e7dc" providerId="ADAL" clId="{5E394248-0613-7247-818B-F16A0F2A6C2D}" dt="2022-11-21T23:27:46.708" v="160" actId="20577"/>
          <ac:spMkLst>
            <pc:docMk/>
            <pc:sldMk cId="2227483998" sldId="994"/>
            <ac:spMk id="2" creationId="{D7DC86AC-2EFE-9AFC-DB09-94E6EEFA7C3C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227483998" sldId="994"/>
            <ac:spMk id="4" creationId="{E870FEEB-0847-30FF-0388-03A576A1555C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987334684" sldId="995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987334684" sldId="995"/>
            <ac:spMk id="4" creationId="{92B9D2E6-9F0A-1D1A-AA35-1C0536F514D0}"/>
          </ac:spMkLst>
        </pc:spChg>
      </pc:sldChg>
      <pc:sldChg chg="modSp add del mod">
        <pc:chgData name="Xuesu Xiao" userId="2da2dc19-76a6-42ca-a03e-a5becae5e7dc" providerId="ADAL" clId="{5E394248-0613-7247-818B-F16A0F2A6C2D}" dt="2022-11-21T23:28:43.927" v="174" actId="2696"/>
        <pc:sldMkLst>
          <pc:docMk/>
          <pc:sldMk cId="666187816" sldId="996"/>
        </pc:sldMkLst>
        <pc:spChg chg="mod">
          <ac:chgData name="Xuesu Xiao" userId="2da2dc19-76a6-42ca-a03e-a5becae5e7dc" providerId="ADAL" clId="{5E394248-0613-7247-818B-F16A0F2A6C2D}" dt="2022-11-21T23:14:01.478" v="119" actId="27636"/>
          <ac:spMkLst>
            <pc:docMk/>
            <pc:sldMk cId="666187816" sldId="996"/>
            <ac:spMk id="6" creationId="{493D3B34-5649-1C40-B8F9-B9844835E1AC}"/>
          </ac:spMkLst>
        </pc:spChg>
      </pc:sldChg>
      <pc:sldChg chg="add del">
        <pc:chgData name="Xuesu Xiao" userId="2da2dc19-76a6-42ca-a03e-a5becae5e7dc" providerId="ADAL" clId="{5E394248-0613-7247-818B-F16A0F2A6C2D}" dt="2022-11-21T23:28:44.511" v="175" actId="2696"/>
        <pc:sldMkLst>
          <pc:docMk/>
          <pc:sldMk cId="1057840437" sldId="997"/>
        </pc:sldMkLst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941538224" sldId="998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941538224" sldId="998"/>
            <ac:spMk id="4" creationId="{055A63AC-504A-61DD-1CBC-FA542DEEDE8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1875182984" sldId="999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875182984" sldId="999"/>
            <ac:spMk id="4" creationId="{055A63AC-504A-61DD-1CBC-FA542DEEDE8F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282654040" sldId="1000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282654040" sldId="1000"/>
            <ac:spMk id="4" creationId="{80158893-466C-56C2-7457-CCC51A5A1BD0}"/>
          </ac:spMkLst>
        </pc:spChg>
      </pc:sldChg>
      <pc:sldChg chg="delSp add modNotes">
        <pc:chgData name="Xuesu Xiao" userId="2da2dc19-76a6-42ca-a03e-a5becae5e7dc" providerId="ADAL" clId="{5E394248-0613-7247-818B-F16A0F2A6C2D}" dt="2022-11-21T23:32:24.915" v="239"/>
        <pc:sldMkLst>
          <pc:docMk/>
          <pc:sldMk cId="3602880834" sldId="1001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602880834" sldId="1001"/>
            <ac:spMk id="3" creationId="{C474A917-A702-0244-9EAE-48FE8B2968EB}"/>
          </ac:spMkLst>
        </pc:spChg>
      </pc:sldChg>
      <pc:sldChg chg="delSp modSp add mod">
        <pc:chgData name="Xuesu Xiao" userId="2da2dc19-76a6-42ca-a03e-a5becae5e7dc" providerId="ADAL" clId="{5E394248-0613-7247-818B-F16A0F2A6C2D}" dt="2022-11-21T23:37:12.689" v="255" actId="20577"/>
        <pc:sldMkLst>
          <pc:docMk/>
          <pc:sldMk cId="168407879" sldId="1002"/>
        </pc:sldMkLst>
        <pc:spChg chg="mod">
          <ac:chgData name="Xuesu Xiao" userId="2da2dc19-76a6-42ca-a03e-a5becae5e7dc" providerId="ADAL" clId="{5E394248-0613-7247-818B-F16A0F2A6C2D}" dt="2022-11-21T23:37:12.689" v="255" actId="20577"/>
          <ac:spMkLst>
            <pc:docMk/>
            <pc:sldMk cId="168407879" sldId="1002"/>
            <ac:spMk id="3" creationId="{7E17C558-78EF-404F-6D7B-A5E9EA97E6BC}"/>
          </ac:spMkLst>
        </pc:spChg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168407879" sldId="1002"/>
            <ac:spMk id="4" creationId="{0F331365-7F1C-9B62-F47D-C5B0A6A9EBDC}"/>
          </ac:spMkLst>
        </pc:spChg>
      </pc:sldChg>
      <pc:sldChg chg="delSp add">
        <pc:chgData name="Xuesu Xiao" userId="2da2dc19-76a6-42ca-a03e-a5becae5e7dc" providerId="ADAL" clId="{5E394248-0613-7247-818B-F16A0F2A6C2D}" dt="2022-11-21T23:32:24.915" v="239"/>
        <pc:sldMkLst>
          <pc:docMk/>
          <pc:sldMk cId="3930832443" sldId="1003"/>
        </pc:sldMkLst>
        <pc:spChg chg="del">
          <ac:chgData name="Xuesu Xiao" userId="2da2dc19-76a6-42ca-a03e-a5becae5e7dc" providerId="ADAL" clId="{5E394248-0613-7247-818B-F16A0F2A6C2D}" dt="2022-11-21T23:32:24.915" v="239"/>
          <ac:spMkLst>
            <pc:docMk/>
            <pc:sldMk cId="3930832443" sldId="1003"/>
            <ac:spMk id="4" creationId="{235F5AE5-8D14-A817-C234-9CEF89A193A9}"/>
          </ac:spMkLst>
        </pc:spChg>
      </pc:sldChg>
    </pc:docChg>
  </pc:docChgLst>
  <pc:docChgLst>
    <pc:chgData name="Xuesu Xiao" userId="2da2dc19-76a6-42ca-a03e-a5becae5e7dc" providerId="ADAL" clId="{EA1D60AF-D11D-3B4B-B862-D25B3BAC198A}"/>
    <pc:docChg chg="undo redo custSel addSld delSld modSld delSection modSection">
      <pc:chgData name="Xuesu Xiao" userId="2da2dc19-76a6-42ca-a03e-a5becae5e7dc" providerId="ADAL" clId="{EA1D60AF-D11D-3B4B-B862-D25B3BAC198A}" dt="2022-11-21T04:14:59.953" v="521"/>
      <pc:docMkLst>
        <pc:docMk/>
      </pc:docMkLst>
      <pc:sldChg chg="addSp delSp modSp mod">
        <pc:chgData name="Xuesu Xiao" userId="2da2dc19-76a6-42ca-a03e-a5becae5e7dc" providerId="ADAL" clId="{EA1D60AF-D11D-3B4B-B862-D25B3BAC198A}" dt="2022-11-21T04:14:59.953" v="521"/>
        <pc:sldMkLst>
          <pc:docMk/>
          <pc:sldMk cId="2969206148" sldId="256"/>
        </pc:sldMkLst>
        <pc:spChg chg="mod">
          <ac:chgData name="Xuesu Xiao" userId="2da2dc19-76a6-42ca-a03e-a5becae5e7dc" providerId="ADAL" clId="{EA1D60AF-D11D-3B4B-B862-D25B3BAC198A}" dt="2022-11-21T03:46:28.886" v="150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69206148" sldId="256"/>
            <ac:spMk id="4" creationId="{FE09B593-8ECC-43A4-3EE3-2F3B14FF3775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547724973" sldId="459"/>
        </pc:sldMkLst>
        <pc:spChg chg="mod">
          <ac:chgData name="Xuesu Xiao" userId="2da2dc19-76a6-42ca-a03e-a5becae5e7dc" providerId="ADAL" clId="{EA1D60AF-D11D-3B4B-B862-D25B3BAC198A}" dt="2022-11-21T03:37:11.160" v="148" actId="5793"/>
          <ac:spMkLst>
            <pc:docMk/>
            <pc:sldMk cId="2547724973" sldId="459"/>
            <ac:spMk id="3" creationId="{DDBB0681-C8C4-DD4C-82BF-60048B6B977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47724973" sldId="459"/>
            <ac:spMk id="4" creationId="{076F7578-AC94-34A6-424E-3C065CA1C5E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47724973" sldId="459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EA1D60AF-D11D-3B4B-B862-D25B3BAC198A}" dt="2022-11-21T03:35:49.047" v="34" actId="2696"/>
        <pc:sldMkLst>
          <pc:docMk/>
          <pc:sldMk cId="960634449" sldId="460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324904806" sldId="461"/>
        </pc:sldMkLst>
        <pc:spChg chg="mod">
          <ac:chgData name="Xuesu Xiao" userId="2da2dc19-76a6-42ca-a03e-a5becae5e7dc" providerId="ADAL" clId="{EA1D60AF-D11D-3B4B-B862-D25B3BAC198A}" dt="2022-11-21T03:53:24.925" v="248" actId="167"/>
          <ac:spMkLst>
            <pc:docMk/>
            <pc:sldMk cId="1324904806" sldId="461"/>
            <ac:spMk id="3" creationId="{488AC2D7-1BD4-5044-8A1C-32CAF4A7A0EE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24904806" sldId="461"/>
            <ac:spMk id="4" creationId="{12A194A6-B0DB-811B-EA1B-2068522E0B1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24904806" sldId="461"/>
            <ac:spMk id="4" creationId="{5FF64535-BF42-854C-93BB-D2F9B14B10AE}"/>
          </ac:spMkLst>
        </pc:spChg>
        <pc:picChg chg="mod">
          <ac:chgData name="Xuesu Xiao" userId="2da2dc19-76a6-42ca-a03e-a5becae5e7dc" providerId="ADAL" clId="{EA1D60AF-D11D-3B4B-B862-D25B3BAC198A}" dt="2022-11-21T03:53:37.642" v="270" actId="167"/>
          <ac:picMkLst>
            <pc:docMk/>
            <pc:sldMk cId="1324904806" sldId="461"/>
            <ac:picMk id="6" creationId="{7EF4F5B2-AD16-E147-B6C0-3D79143D7D3A}"/>
          </ac:picMkLst>
        </pc:picChg>
        <pc:picChg chg="mod">
          <ac:chgData name="Xuesu Xiao" userId="2da2dc19-76a6-42ca-a03e-a5becae5e7dc" providerId="ADAL" clId="{EA1D60AF-D11D-3B4B-B862-D25B3BAC198A}" dt="2022-11-21T03:53:40.203" v="271" actId="167"/>
          <ac:picMkLst>
            <pc:docMk/>
            <pc:sldMk cId="1324904806" sldId="461"/>
            <ac:picMk id="7" creationId="{ED50E917-D0BA-404E-BC6B-D93F0C31711F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900095261" sldId="463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00095261" sldId="463"/>
            <ac:spMk id="4" creationId="{6B80864B-71DC-4243-9903-9DB4B5B7C4C8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00095261" sldId="463"/>
            <ac:spMk id="4" creationId="{AD680994-A5C7-7646-001C-37E6A43B703F}"/>
          </ac:spMkLst>
        </pc:spChg>
        <pc:picChg chg="mod">
          <ac:chgData name="Xuesu Xiao" userId="2da2dc19-76a6-42ca-a03e-a5becae5e7dc" providerId="ADAL" clId="{EA1D60AF-D11D-3B4B-B862-D25B3BAC198A}" dt="2022-11-21T03:56:12.806" v="313" actId="1036"/>
          <ac:picMkLst>
            <pc:docMk/>
            <pc:sldMk cId="3900095261" sldId="463"/>
            <ac:picMk id="6" creationId="{08EA9D21-324F-454E-9013-0595BF27CC7A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525610546" sldId="465"/>
        </pc:sldMkLst>
        <pc:spChg chg="mod">
          <ac:chgData name="Xuesu Xiao" userId="2da2dc19-76a6-42ca-a03e-a5becae5e7dc" providerId="ADAL" clId="{EA1D60AF-D11D-3B4B-B862-D25B3BAC198A}" dt="2022-11-21T03:49:32.484" v="176" actId="20577"/>
          <ac:spMkLst>
            <pc:docMk/>
            <pc:sldMk cId="3525610546" sldId="465"/>
            <ac:spMk id="3" creationId="{92DF8699-E398-7241-AC8C-478BC8C3EE7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525610546" sldId="465"/>
            <ac:spMk id="4" creationId="{3B33D4DB-4CC1-DB4A-94BF-418E47E343A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525610546" sldId="465"/>
            <ac:spMk id="4" creationId="{E6BA128C-2299-3F84-2612-CA116D23EDFC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115072329" sldId="46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115072329" sldId="466"/>
            <ac:spMk id="2" creationId="{D16B6428-AA2A-94E3-7020-5051F2462C4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115072329" sldId="466"/>
            <ac:spMk id="4" creationId="{925783DF-9AF9-684F-94AF-009DC7380E51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545587111" sldId="46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45587111" sldId="467"/>
            <ac:spMk id="2" creationId="{45B63AD8-821D-F954-F860-BA768BF25F5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45587111" sldId="467"/>
            <ac:spMk id="4" creationId="{23E3AE0F-4049-0D4D-B7CA-129981886781}"/>
          </ac:spMkLst>
        </pc:spChg>
        <pc:spChg chg="mod">
          <ac:chgData name="Xuesu Xiao" userId="2da2dc19-76a6-42ca-a03e-a5becae5e7dc" providerId="ADAL" clId="{EA1D60AF-D11D-3B4B-B862-D25B3BAC198A}" dt="2022-11-21T03:36:06.005" v="126" actId="27636"/>
          <ac:spMkLst>
            <pc:docMk/>
            <pc:sldMk cId="2545587111" sldId="467"/>
            <ac:spMk id="7" creationId="{223C2F3E-4D84-8A4C-AAB9-45761D54B368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665023034" sldId="468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665023034" sldId="468"/>
            <ac:spMk id="4" creationId="{32A2057F-7E9C-7046-A77B-7BE35F38C0BC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65023034" sldId="468"/>
            <ac:spMk id="4" creationId="{3C32EC7A-A5BD-3F6B-5E2C-F63BE339F151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56383943" sldId="469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56383943" sldId="469"/>
            <ac:spMk id="4" creationId="{32A2057F-7E9C-7046-A77B-7BE35F38C0BC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56383943" sldId="469"/>
            <ac:spMk id="4" creationId="{88BC3DF3-7363-8B82-3D57-82E6DF921FD2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669164064" sldId="47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669164064" sldId="470"/>
            <ac:spMk id="4" creationId="{4ECBCC86-741E-A3C0-48DC-393E4CC267B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669164064" sldId="470"/>
            <ac:spMk id="4" creationId="{A2C6E228-90B0-D94A-B0B2-2A86FD28535D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4252217808" sldId="471"/>
        </pc:sldMkLst>
        <pc:spChg chg="mod">
          <ac:chgData name="Xuesu Xiao" userId="2da2dc19-76a6-42ca-a03e-a5becae5e7dc" providerId="ADAL" clId="{EA1D60AF-D11D-3B4B-B862-D25B3BAC198A}" dt="2022-11-21T03:36:06.069" v="127" actId="27636"/>
          <ac:spMkLst>
            <pc:docMk/>
            <pc:sldMk cId="4252217808" sldId="471"/>
            <ac:spMk id="3" creationId="{AB3A4702-7DA7-574C-818C-C791D7B5B3F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252217808" sldId="471"/>
            <ac:spMk id="4" creationId="{32A2057F-7E9C-7046-A77B-7BE35F38C0BC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52217808" sldId="471"/>
            <ac:spMk id="4" creationId="{9D8D8058-0520-BD27-7800-947CBA3947C2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9959173" sldId="47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9959173" sldId="472"/>
            <ac:spMk id="4" creationId="{0E167F19-F7FD-84B5-4FEA-EBBDA96AD8A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9959173" sldId="472"/>
            <ac:spMk id="4" creationId="{32A2057F-7E9C-7046-A77B-7BE35F38C0BC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131768065" sldId="474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131768065" sldId="474"/>
            <ac:spMk id="4" creationId="{14ADA505-1587-834F-BEA1-61FE87E0D1A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131768065" sldId="474"/>
            <ac:spMk id="4" creationId="{F8E7ED84-4851-421C-F457-989F90007088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727233031" sldId="475"/>
        </pc:sldMkLst>
        <pc:spChg chg="mod">
          <ac:chgData name="Xuesu Xiao" userId="2da2dc19-76a6-42ca-a03e-a5becae5e7dc" providerId="ADAL" clId="{EA1D60AF-D11D-3B4B-B862-D25B3BAC198A}" dt="2022-11-21T03:52:45.147" v="232" actId="20577"/>
          <ac:spMkLst>
            <pc:docMk/>
            <pc:sldMk cId="1727233031" sldId="475"/>
            <ac:spMk id="3" creationId="{652A81A1-13F9-D844-911A-8686CFE6DDB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727233031" sldId="475"/>
            <ac:spMk id="4" creationId="{14ADA505-1587-834F-BEA1-61FE87E0D1A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727233031" sldId="475"/>
            <ac:spMk id="4" creationId="{A96DDBC8-5CE2-B328-CBE6-EB9AA710DE39}"/>
          </ac:spMkLst>
        </pc:spChg>
        <pc:picChg chg="mod">
          <ac:chgData name="Xuesu Xiao" userId="2da2dc19-76a6-42ca-a03e-a5becae5e7dc" providerId="ADAL" clId="{EA1D60AF-D11D-3B4B-B862-D25B3BAC198A}" dt="2022-11-21T03:52:53.453" v="241" actId="1076"/>
          <ac:picMkLst>
            <pc:docMk/>
            <pc:sldMk cId="1727233031" sldId="475"/>
            <ac:picMk id="6" creationId="{C6BBA3A2-188D-9C4C-9A70-82E27CAB1B75}"/>
          </ac:picMkLst>
        </pc:picChg>
        <pc:picChg chg="add mod">
          <ac:chgData name="Xuesu Xiao" userId="2da2dc19-76a6-42ca-a03e-a5becae5e7dc" providerId="ADAL" clId="{EA1D60AF-D11D-3B4B-B862-D25B3BAC198A}" dt="2022-11-21T03:52:56.179" v="242" actId="1076"/>
          <ac:picMkLst>
            <pc:docMk/>
            <pc:sldMk cId="1727233031" sldId="475"/>
            <ac:picMk id="7" creationId="{C7CB03D5-634B-7618-D809-2859D5A3DE18}"/>
          </ac:picMkLst>
        </pc:picChg>
        <pc:picChg chg="mod">
          <ac:chgData name="Xuesu Xiao" userId="2da2dc19-76a6-42ca-a03e-a5becae5e7dc" providerId="ADAL" clId="{EA1D60AF-D11D-3B4B-B862-D25B3BAC198A}" dt="2022-11-21T03:52:50.663" v="240" actId="1036"/>
          <ac:picMkLst>
            <pc:docMk/>
            <pc:sldMk cId="1727233031" sldId="475"/>
            <ac:picMk id="9" creationId="{B629566E-255E-9A4D-A540-F40AF9053DD6}"/>
          </ac:picMkLst>
        </pc:picChg>
        <pc:picChg chg="mod">
          <ac:chgData name="Xuesu Xiao" userId="2da2dc19-76a6-42ca-a03e-a5becae5e7dc" providerId="ADAL" clId="{EA1D60AF-D11D-3B4B-B862-D25B3BAC198A}" dt="2022-11-21T03:52:50.663" v="240" actId="1036"/>
          <ac:picMkLst>
            <pc:docMk/>
            <pc:sldMk cId="1727233031" sldId="475"/>
            <ac:picMk id="10" creationId="{8B2B7C5D-4A69-EC41-87CC-2DF3F6F27FB7}"/>
          </ac:picMkLst>
        </pc:picChg>
      </pc:sldChg>
      <pc:sldChg chg="delSp modSp add del mod">
        <pc:chgData name="Xuesu Xiao" userId="2da2dc19-76a6-42ca-a03e-a5becae5e7dc" providerId="ADAL" clId="{EA1D60AF-D11D-3B4B-B862-D25B3BAC198A}" dt="2022-11-21T03:53:11.632" v="247" actId="2696"/>
        <pc:sldMkLst>
          <pc:docMk/>
          <pc:sldMk cId="2961028645" sldId="476"/>
        </pc:sldMkLst>
        <pc:spChg chg="mod">
          <ac:chgData name="Xuesu Xiao" userId="2da2dc19-76a6-42ca-a03e-a5becae5e7dc" providerId="ADAL" clId="{EA1D60AF-D11D-3B4B-B862-D25B3BAC198A}" dt="2022-11-21T03:36:06.110" v="128" actId="27636"/>
          <ac:spMkLst>
            <pc:docMk/>
            <pc:sldMk cId="2961028645" sldId="476"/>
            <ac:spMk id="3" creationId="{652A81A1-13F9-D844-911A-8686CFE6DDB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61028645" sldId="476"/>
            <ac:spMk id="4" creationId="{14ADA505-1587-834F-BEA1-61FE87E0D1AD}"/>
          </ac:spMkLst>
        </pc:spChg>
        <pc:spChg chg="mod">
          <ac:chgData name="Xuesu Xiao" userId="2da2dc19-76a6-42ca-a03e-a5becae5e7dc" providerId="ADAL" clId="{EA1D60AF-D11D-3B4B-B862-D25B3BAC198A}" dt="2022-11-21T03:48:51.425" v="168" actId="1076"/>
          <ac:spMkLst>
            <pc:docMk/>
            <pc:sldMk cId="2961028645" sldId="476"/>
            <ac:spMk id="11" creationId="{6B36B2B3-2A46-C948-BAC7-566D1B54863E}"/>
          </ac:spMkLst>
        </pc:spChg>
        <pc:picChg chg="mod">
          <ac:chgData name="Xuesu Xiao" userId="2da2dc19-76a6-42ca-a03e-a5becae5e7dc" providerId="ADAL" clId="{EA1D60AF-D11D-3B4B-B862-D25B3BAC198A}" dt="2022-11-21T03:48:29.698" v="157" actId="1076"/>
          <ac:picMkLst>
            <pc:docMk/>
            <pc:sldMk cId="2961028645" sldId="476"/>
            <ac:picMk id="7" creationId="{1A7B1C87-EA97-B94A-9476-D3153D72591F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473776283" sldId="477"/>
        </pc:sldMkLst>
        <pc:spChg chg="mod">
          <ac:chgData name="Xuesu Xiao" userId="2da2dc19-76a6-42ca-a03e-a5becae5e7dc" providerId="ADAL" clId="{EA1D60AF-D11D-3B4B-B862-D25B3BAC198A}" dt="2022-11-21T03:36:06.149" v="129" actId="27636"/>
          <ac:spMkLst>
            <pc:docMk/>
            <pc:sldMk cId="473776283" sldId="477"/>
            <ac:spMk id="3" creationId="{9147DDE5-559A-7D4B-95A5-680D778D6020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73776283" sldId="477"/>
            <ac:spMk id="4" creationId="{8226536B-52FF-C775-F3C7-34EC63EFFC9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73776283" sldId="477"/>
            <ac:spMk id="4" creationId="{DE16C160-E97E-FC48-BC70-5167A7EBAC97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794193357" sldId="481"/>
        </pc:sldMkLst>
        <pc:spChg chg="mod">
          <ac:chgData name="Xuesu Xiao" userId="2da2dc19-76a6-42ca-a03e-a5becae5e7dc" providerId="ADAL" clId="{EA1D60AF-D11D-3B4B-B862-D25B3BAC198A}" dt="2022-11-21T03:36:06.242" v="131" actId="27636"/>
          <ac:spMkLst>
            <pc:docMk/>
            <pc:sldMk cId="2794193357" sldId="481"/>
            <ac:spMk id="3" creationId="{9147DDE5-559A-7D4B-95A5-680D778D6020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794193357" sldId="481"/>
            <ac:spMk id="4" creationId="{2D4A1616-F7B5-F370-8227-19F20BD0DD68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794193357" sldId="481"/>
            <ac:spMk id="4" creationId="{DE16C160-E97E-FC48-BC70-5167A7EBAC97}"/>
          </ac:spMkLst>
        </pc:spChg>
        <pc:picChg chg="mod">
          <ac:chgData name="Xuesu Xiao" userId="2da2dc19-76a6-42ca-a03e-a5becae5e7dc" providerId="ADAL" clId="{EA1D60AF-D11D-3B4B-B862-D25B3BAC198A}" dt="2022-11-21T03:53:55.769" v="272" actId="1076"/>
          <ac:picMkLst>
            <pc:docMk/>
            <pc:sldMk cId="2794193357" sldId="481"/>
            <ac:picMk id="8" creationId="{136D4E12-CDB2-5948-8AF7-36281A5BA103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207605461" sldId="488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207605461" sldId="488"/>
            <ac:spMk id="4" creationId="{4E2DAB7C-3FE7-AD40-A54C-127BDACCA3B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207605461" sldId="488"/>
            <ac:spMk id="4" creationId="{A12681A1-616E-940C-82F8-0891EE82F359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964697979" sldId="489"/>
        </pc:sldMkLst>
        <pc:spChg chg="mod">
          <ac:chgData name="Xuesu Xiao" userId="2da2dc19-76a6-42ca-a03e-a5becae5e7dc" providerId="ADAL" clId="{EA1D60AF-D11D-3B4B-B862-D25B3BAC198A}" dt="2022-11-21T03:36:06.308" v="132" actId="27636"/>
          <ac:spMkLst>
            <pc:docMk/>
            <pc:sldMk cId="2964697979" sldId="489"/>
            <ac:spMk id="3" creationId="{C9714F9E-C587-0E44-9E02-005D462C5B6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64697979" sldId="489"/>
            <ac:spMk id="4" creationId="{4E2DAB7C-3FE7-AD40-A54C-127BDACCA3B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64697979" sldId="489"/>
            <ac:spMk id="4" creationId="{EB563E2E-BA66-B119-66BE-6CB38804AD41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4293079773" sldId="49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93079773" sldId="490"/>
            <ac:spMk id="4" creationId="{12242530-2684-996E-174F-D063E20B424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293079773" sldId="490"/>
            <ac:spMk id="4" creationId="{60DFCCCC-B8F0-DB47-9390-7F62DE7121C4}"/>
          </ac:spMkLst>
        </pc:spChg>
        <pc:spChg chg="add del mod">
          <ac:chgData name="Xuesu Xiao" userId="2da2dc19-76a6-42ca-a03e-a5becae5e7dc" providerId="ADAL" clId="{EA1D60AF-D11D-3B4B-B862-D25B3BAC198A}" dt="2022-11-21T03:56:03.883" v="307"/>
          <ac:spMkLst>
            <pc:docMk/>
            <pc:sldMk cId="4293079773" sldId="490"/>
            <ac:spMk id="7" creationId="{4430F513-908A-D92F-9557-C1278C5EB622}"/>
          </ac:spMkLst>
        </pc:spChg>
        <pc:picChg chg="add del">
          <ac:chgData name="Xuesu Xiao" userId="2da2dc19-76a6-42ca-a03e-a5becae5e7dc" providerId="ADAL" clId="{EA1D60AF-D11D-3B4B-B862-D25B3BAC198A}" dt="2022-11-21T03:56:17.444" v="317" actId="478"/>
          <ac:picMkLst>
            <pc:docMk/>
            <pc:sldMk cId="4293079773" sldId="490"/>
            <ac:picMk id="6" creationId="{015442AC-194A-7342-BF1D-5251D88B18E7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655992554" sldId="49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55992554" sldId="491"/>
            <ac:spMk id="4" creationId="{51948308-DD06-D54E-6D60-66382632CC5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655992554" sldId="491"/>
            <ac:spMk id="4" creationId="{60DFCCCC-B8F0-DB47-9390-7F62DE7121C4}"/>
          </ac:spMkLst>
        </pc:spChg>
        <pc:spChg chg="mod">
          <ac:chgData name="Xuesu Xiao" userId="2da2dc19-76a6-42ca-a03e-a5becae5e7dc" providerId="ADAL" clId="{EA1D60AF-D11D-3B4B-B862-D25B3BAC198A}" dt="2022-11-21T03:57:36.235" v="346" actId="1035"/>
          <ac:spMkLst>
            <pc:docMk/>
            <pc:sldMk cId="2655992554" sldId="491"/>
            <ac:spMk id="7" creationId="{CABF9DBD-5ABF-904A-96BB-5407C6C2A0BE}"/>
          </ac:spMkLst>
        </pc:spChg>
        <pc:spChg chg="mod">
          <ac:chgData name="Xuesu Xiao" userId="2da2dc19-76a6-42ca-a03e-a5becae5e7dc" providerId="ADAL" clId="{EA1D60AF-D11D-3B4B-B862-D25B3BAC198A}" dt="2022-11-21T03:57:36.235" v="346" actId="1035"/>
          <ac:spMkLst>
            <pc:docMk/>
            <pc:sldMk cId="2655992554" sldId="491"/>
            <ac:spMk id="10" creationId="{14D17A04-7E5B-7043-80AE-974ED370CE2D}"/>
          </ac:spMkLst>
        </pc:spChg>
        <pc:spChg chg="mod">
          <ac:chgData name="Xuesu Xiao" userId="2da2dc19-76a6-42ca-a03e-a5becae5e7dc" providerId="ADAL" clId="{EA1D60AF-D11D-3B4B-B862-D25B3BAC198A}" dt="2022-11-21T03:57:36.235" v="346" actId="1035"/>
          <ac:spMkLst>
            <pc:docMk/>
            <pc:sldMk cId="2655992554" sldId="491"/>
            <ac:spMk id="13" creationId="{10179E5C-A108-E644-91D3-7140946AE06D}"/>
          </ac:spMkLst>
        </pc:spChg>
        <pc:picChg chg="mod">
          <ac:chgData name="Xuesu Xiao" userId="2da2dc19-76a6-42ca-a03e-a5becae5e7dc" providerId="ADAL" clId="{EA1D60AF-D11D-3B4B-B862-D25B3BAC198A}" dt="2022-11-21T03:57:36.235" v="346" actId="1035"/>
          <ac:picMkLst>
            <pc:docMk/>
            <pc:sldMk cId="2655992554" sldId="491"/>
            <ac:picMk id="6" creationId="{015442AC-194A-7342-BF1D-5251D88B18E7}"/>
          </ac:picMkLst>
        </pc:picChg>
        <pc:cxnChg chg="mod">
          <ac:chgData name="Xuesu Xiao" userId="2da2dc19-76a6-42ca-a03e-a5becae5e7dc" providerId="ADAL" clId="{EA1D60AF-D11D-3B4B-B862-D25B3BAC198A}" dt="2022-11-21T03:57:36.235" v="346" actId="1035"/>
          <ac:cxnSpMkLst>
            <pc:docMk/>
            <pc:sldMk cId="2655992554" sldId="491"/>
            <ac:cxnSpMk id="9" creationId="{37A101E7-5BFF-204F-8887-C5B108AFBAAD}"/>
          </ac:cxnSpMkLst>
        </pc:cxnChg>
        <pc:cxnChg chg="mod">
          <ac:chgData name="Xuesu Xiao" userId="2da2dc19-76a6-42ca-a03e-a5becae5e7dc" providerId="ADAL" clId="{EA1D60AF-D11D-3B4B-B862-D25B3BAC198A}" dt="2022-11-21T03:57:36.235" v="346" actId="1035"/>
          <ac:cxnSpMkLst>
            <pc:docMk/>
            <pc:sldMk cId="2655992554" sldId="491"/>
            <ac:cxnSpMk id="11" creationId="{2F93ED48-A3AD-8C47-A8B5-8237F0A9E4DB}"/>
          </ac:cxnSpMkLst>
        </pc:cxnChg>
        <pc:cxnChg chg="mod">
          <ac:chgData name="Xuesu Xiao" userId="2da2dc19-76a6-42ca-a03e-a5becae5e7dc" providerId="ADAL" clId="{EA1D60AF-D11D-3B4B-B862-D25B3BAC198A}" dt="2022-11-21T03:57:36.235" v="346" actId="1035"/>
          <ac:cxnSpMkLst>
            <pc:docMk/>
            <pc:sldMk cId="2655992554" sldId="491"/>
            <ac:cxnSpMk id="14" creationId="{35D6FD76-579A-264A-8470-5651FF9405E4}"/>
          </ac:cxnSpMkLst>
        </pc:cxn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2691756" sldId="49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2691756" sldId="492"/>
            <ac:spMk id="4" creationId="{09440ABC-75D4-C24C-2E6D-629A2854A1B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2691756" sldId="492"/>
            <ac:spMk id="4" creationId="{60DFCCCC-B8F0-DB47-9390-7F62DE7121C4}"/>
          </ac:spMkLst>
        </pc:spChg>
        <pc:spChg chg="del mod">
          <ac:chgData name="Xuesu Xiao" userId="2da2dc19-76a6-42ca-a03e-a5becae5e7dc" providerId="ADAL" clId="{EA1D60AF-D11D-3B4B-B862-D25B3BAC198A}" dt="2022-11-21T03:56:25.566" v="319" actId="478"/>
          <ac:spMkLst>
            <pc:docMk/>
            <pc:sldMk cId="22691756" sldId="492"/>
            <ac:spMk id="10" creationId="{14D17A04-7E5B-7043-80AE-974ED370CE2D}"/>
          </ac:spMkLst>
        </pc:spChg>
        <pc:spChg chg="del mod">
          <ac:chgData name="Xuesu Xiao" userId="2da2dc19-76a6-42ca-a03e-a5becae5e7dc" providerId="ADAL" clId="{EA1D60AF-D11D-3B4B-B862-D25B3BAC198A}" dt="2022-11-21T03:56:25.566" v="319" actId="478"/>
          <ac:spMkLst>
            <pc:docMk/>
            <pc:sldMk cId="22691756" sldId="492"/>
            <ac:spMk id="13" creationId="{10179E5C-A108-E644-91D3-7140946AE06D}"/>
          </ac:spMkLst>
        </pc:spChg>
        <pc:picChg chg="mod">
          <ac:chgData name="Xuesu Xiao" userId="2da2dc19-76a6-42ca-a03e-a5becae5e7dc" providerId="ADAL" clId="{EA1D60AF-D11D-3B4B-B862-D25B3BAC198A}" dt="2022-11-21T03:56:16.876" v="316" actId="1036"/>
          <ac:picMkLst>
            <pc:docMk/>
            <pc:sldMk cId="22691756" sldId="492"/>
            <ac:picMk id="6" creationId="{015442AC-194A-7342-BF1D-5251D88B18E7}"/>
          </ac:picMkLst>
        </pc:picChg>
        <pc:cxnChg chg="del mod">
          <ac:chgData name="Xuesu Xiao" userId="2da2dc19-76a6-42ca-a03e-a5becae5e7dc" providerId="ADAL" clId="{EA1D60AF-D11D-3B4B-B862-D25B3BAC198A}" dt="2022-11-21T03:56:25.566" v="319" actId="478"/>
          <ac:cxnSpMkLst>
            <pc:docMk/>
            <pc:sldMk cId="22691756" sldId="492"/>
            <ac:cxnSpMk id="11" creationId="{2F93ED48-A3AD-8C47-A8B5-8237F0A9E4DB}"/>
          </ac:cxnSpMkLst>
        </pc:cxnChg>
        <pc:cxnChg chg="del mod">
          <ac:chgData name="Xuesu Xiao" userId="2da2dc19-76a6-42ca-a03e-a5becae5e7dc" providerId="ADAL" clId="{EA1D60AF-D11D-3B4B-B862-D25B3BAC198A}" dt="2022-11-21T03:56:25.566" v="319" actId="478"/>
          <ac:cxnSpMkLst>
            <pc:docMk/>
            <pc:sldMk cId="22691756" sldId="492"/>
            <ac:cxnSpMk id="14" creationId="{35D6FD76-579A-264A-8470-5651FF9405E4}"/>
          </ac:cxnSpMkLst>
        </pc:cxn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484324363" sldId="49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484324363" sldId="493"/>
            <ac:spMk id="3" creationId="{AADC2ED2-018C-E562-3FF6-93D18F77730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484324363" sldId="493"/>
            <ac:spMk id="4" creationId="{05DC9E57-AFD9-A748-946E-3C33643C6148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4256316916" sldId="49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56316916" sldId="494"/>
            <ac:spMk id="3" creationId="{E0A5C041-D331-841F-5316-74D718A1DCF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256316916" sldId="494"/>
            <ac:spMk id="4" creationId="{DA8B34D5-77FA-E74C-809A-8BC542BF3342}"/>
          </ac:spMkLst>
        </pc:spChg>
      </pc:sldChg>
      <pc:sldChg chg="del">
        <pc:chgData name="Xuesu Xiao" userId="2da2dc19-76a6-42ca-a03e-a5becae5e7dc" providerId="ADAL" clId="{EA1D60AF-D11D-3B4B-B862-D25B3BAC198A}" dt="2022-11-21T03:35:49.044" v="32" actId="2696"/>
        <pc:sldMkLst>
          <pc:docMk/>
          <pc:sldMk cId="3115449360" sldId="497"/>
        </pc:sldMkLst>
      </pc:sldChg>
      <pc:sldChg chg="del">
        <pc:chgData name="Xuesu Xiao" userId="2da2dc19-76a6-42ca-a03e-a5becae5e7dc" providerId="ADAL" clId="{EA1D60AF-D11D-3B4B-B862-D25B3BAC198A}" dt="2022-11-21T03:35:48.998" v="4" actId="2696"/>
        <pc:sldMkLst>
          <pc:docMk/>
          <pc:sldMk cId="3574793329" sldId="498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758075891" sldId="49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758075891" sldId="499"/>
            <ac:spMk id="3" creationId="{67CC5D4E-6968-B4DE-4C57-37F9C39A739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758075891" sldId="499"/>
            <ac:spMk id="4" creationId="{F1D2D0FC-7839-7142-AF1D-2F5EFE2E3136}"/>
          </ac:spMkLst>
        </pc:spChg>
      </pc:sldChg>
      <pc:sldChg chg="del">
        <pc:chgData name="Xuesu Xiao" userId="2da2dc19-76a6-42ca-a03e-a5becae5e7dc" providerId="ADAL" clId="{EA1D60AF-D11D-3B4B-B862-D25B3BAC198A}" dt="2022-11-21T03:35:48.987" v="0" actId="2696"/>
        <pc:sldMkLst>
          <pc:docMk/>
          <pc:sldMk cId="1187179596" sldId="501"/>
        </pc:sldMkLst>
      </pc:sldChg>
      <pc:sldChg chg="del">
        <pc:chgData name="Xuesu Xiao" userId="2da2dc19-76a6-42ca-a03e-a5becae5e7dc" providerId="ADAL" clId="{EA1D60AF-D11D-3B4B-B862-D25B3BAC198A}" dt="2022-11-21T03:35:49.100" v="80" actId="2696"/>
        <pc:sldMkLst>
          <pc:docMk/>
          <pc:sldMk cId="3607561481" sldId="502"/>
        </pc:sldMkLst>
      </pc:sldChg>
      <pc:sldChg chg="del">
        <pc:chgData name="Xuesu Xiao" userId="2da2dc19-76a6-42ca-a03e-a5becae5e7dc" providerId="ADAL" clId="{EA1D60AF-D11D-3B4B-B862-D25B3BAC198A}" dt="2022-11-21T03:35:49.008" v="9" actId="2696"/>
        <pc:sldMkLst>
          <pc:docMk/>
          <pc:sldMk cId="1818374430" sldId="505"/>
        </pc:sldMkLst>
      </pc:sldChg>
      <pc:sldChg chg="del">
        <pc:chgData name="Xuesu Xiao" userId="2da2dc19-76a6-42ca-a03e-a5becae5e7dc" providerId="ADAL" clId="{EA1D60AF-D11D-3B4B-B862-D25B3BAC198A}" dt="2022-11-21T03:35:49.143" v="95" actId="2696"/>
        <pc:sldMkLst>
          <pc:docMk/>
          <pc:sldMk cId="2549607746" sldId="506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4254547675" sldId="50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54547675" sldId="507"/>
            <ac:spMk id="3" creationId="{3D415E85-19BB-E584-C859-E7B52417507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254547675" sldId="507"/>
            <ac:spMk id="4" creationId="{86F66FC9-B15A-1741-9B70-FDF909898ADA}"/>
          </ac:spMkLst>
        </pc:spChg>
        <pc:spChg chg="del">
          <ac:chgData name="Xuesu Xiao" userId="2da2dc19-76a6-42ca-a03e-a5becae5e7dc" providerId="ADAL" clId="{EA1D60AF-D11D-3B4B-B862-D25B3BAC198A}" dt="2022-11-21T03:54:08.039" v="273" actId="478"/>
          <ac:spMkLst>
            <pc:docMk/>
            <pc:sldMk cId="4254547675" sldId="507"/>
            <ac:spMk id="6" creationId="{57FE3D9E-DC4E-1A4B-8D73-C97038FA0CEE}"/>
          </ac:spMkLst>
        </pc:spChg>
      </pc:sldChg>
      <pc:sldChg chg="del">
        <pc:chgData name="Xuesu Xiao" userId="2da2dc19-76a6-42ca-a03e-a5becae5e7dc" providerId="ADAL" clId="{EA1D60AF-D11D-3B4B-B862-D25B3BAC198A}" dt="2022-11-21T03:35:49.070" v="60" actId="2696"/>
        <pc:sldMkLst>
          <pc:docMk/>
          <pc:sldMk cId="1751133069" sldId="508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713644970" sldId="51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713644970" sldId="513"/>
            <ac:spMk id="3" creationId="{B8BEA3E1-91E1-975D-2095-2DBD4C6C76B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713644970" sldId="513"/>
            <ac:spMk id="4" creationId="{86F66FC9-B15A-1741-9B70-FDF909898ADA}"/>
          </ac:spMkLst>
        </pc:spChg>
        <pc:picChg chg="mod">
          <ac:chgData name="Xuesu Xiao" userId="2da2dc19-76a6-42ca-a03e-a5becae5e7dc" providerId="ADAL" clId="{EA1D60AF-D11D-3B4B-B862-D25B3BAC198A}" dt="2022-11-21T03:55:17.876" v="275" actId="1076"/>
          <ac:picMkLst>
            <pc:docMk/>
            <pc:sldMk cId="713644970" sldId="513"/>
            <ac:picMk id="7" creationId="{432E4AFD-E5BF-484F-BEB5-8AAF1DF08A7C}"/>
          </ac:picMkLst>
        </pc:picChg>
      </pc:sldChg>
      <pc:sldChg chg="del">
        <pc:chgData name="Xuesu Xiao" userId="2da2dc19-76a6-42ca-a03e-a5becae5e7dc" providerId="ADAL" clId="{EA1D60AF-D11D-3B4B-B862-D25B3BAC198A}" dt="2022-11-21T03:35:49.048" v="35" actId="2696"/>
        <pc:sldMkLst>
          <pc:docMk/>
          <pc:sldMk cId="2746256268" sldId="514"/>
        </pc:sldMkLst>
      </pc:sldChg>
      <pc:sldChg chg="del">
        <pc:chgData name="Xuesu Xiao" userId="2da2dc19-76a6-42ca-a03e-a5becae5e7dc" providerId="ADAL" clId="{EA1D60AF-D11D-3B4B-B862-D25B3BAC198A}" dt="2022-11-21T03:35:49.016" v="14" actId="2696"/>
        <pc:sldMkLst>
          <pc:docMk/>
          <pc:sldMk cId="4115630030" sldId="515"/>
        </pc:sldMkLst>
      </pc:sldChg>
      <pc:sldChg chg="del">
        <pc:chgData name="Xuesu Xiao" userId="2da2dc19-76a6-42ca-a03e-a5becae5e7dc" providerId="ADAL" clId="{EA1D60AF-D11D-3B4B-B862-D25B3BAC198A}" dt="2022-11-21T03:35:49.022" v="18" actId="2696"/>
        <pc:sldMkLst>
          <pc:docMk/>
          <pc:sldMk cId="3760089998" sldId="516"/>
        </pc:sldMkLst>
      </pc:sldChg>
      <pc:sldChg chg="del">
        <pc:chgData name="Xuesu Xiao" userId="2da2dc19-76a6-42ca-a03e-a5becae5e7dc" providerId="ADAL" clId="{EA1D60AF-D11D-3B4B-B862-D25B3BAC198A}" dt="2022-11-21T03:35:49.122" v="88" actId="2696"/>
        <pc:sldMkLst>
          <pc:docMk/>
          <pc:sldMk cId="2196420882" sldId="517"/>
        </pc:sldMkLst>
      </pc:sldChg>
      <pc:sldChg chg="del">
        <pc:chgData name="Xuesu Xiao" userId="2da2dc19-76a6-42ca-a03e-a5becae5e7dc" providerId="ADAL" clId="{EA1D60AF-D11D-3B4B-B862-D25B3BAC198A}" dt="2022-11-21T03:35:49.073" v="63" actId="2696"/>
        <pc:sldMkLst>
          <pc:docMk/>
          <pc:sldMk cId="2666375389" sldId="518"/>
        </pc:sldMkLst>
      </pc:sldChg>
      <pc:sldChg chg="del">
        <pc:chgData name="Xuesu Xiao" userId="2da2dc19-76a6-42ca-a03e-a5becae5e7dc" providerId="ADAL" clId="{EA1D60AF-D11D-3B4B-B862-D25B3BAC198A}" dt="2022-11-21T03:35:49.040" v="31" actId="2696"/>
        <pc:sldMkLst>
          <pc:docMk/>
          <pc:sldMk cId="1135471094" sldId="519"/>
        </pc:sldMkLst>
      </pc:sldChg>
      <pc:sldChg chg="del">
        <pc:chgData name="Xuesu Xiao" userId="2da2dc19-76a6-42ca-a03e-a5becae5e7dc" providerId="ADAL" clId="{EA1D60AF-D11D-3B4B-B862-D25B3BAC198A}" dt="2022-11-21T03:35:49.038" v="29" actId="2696"/>
        <pc:sldMkLst>
          <pc:docMk/>
          <pc:sldMk cId="338464831" sldId="520"/>
        </pc:sldMkLst>
      </pc:sldChg>
      <pc:sldChg chg="del">
        <pc:chgData name="Xuesu Xiao" userId="2da2dc19-76a6-42ca-a03e-a5becae5e7dc" providerId="ADAL" clId="{EA1D60AF-D11D-3B4B-B862-D25B3BAC198A}" dt="2022-11-21T03:35:49.102" v="83" actId="2696"/>
        <pc:sldMkLst>
          <pc:docMk/>
          <pc:sldMk cId="537702410" sldId="521"/>
        </pc:sldMkLst>
      </pc:sldChg>
      <pc:sldChg chg="del">
        <pc:chgData name="Xuesu Xiao" userId="2da2dc19-76a6-42ca-a03e-a5becae5e7dc" providerId="ADAL" clId="{EA1D60AF-D11D-3B4B-B862-D25B3BAC198A}" dt="2022-11-21T03:35:49.124" v="91" actId="2696"/>
        <pc:sldMkLst>
          <pc:docMk/>
          <pc:sldMk cId="4291573097" sldId="522"/>
        </pc:sldMkLst>
      </pc:sldChg>
      <pc:sldChg chg="del">
        <pc:chgData name="Xuesu Xiao" userId="2da2dc19-76a6-42ca-a03e-a5becae5e7dc" providerId="ADAL" clId="{EA1D60AF-D11D-3B4B-B862-D25B3BAC198A}" dt="2022-11-21T03:35:49.149" v="106" actId="2696"/>
        <pc:sldMkLst>
          <pc:docMk/>
          <pc:sldMk cId="949774474" sldId="523"/>
        </pc:sldMkLst>
      </pc:sldChg>
      <pc:sldChg chg="del">
        <pc:chgData name="Xuesu Xiao" userId="2da2dc19-76a6-42ca-a03e-a5becae5e7dc" providerId="ADAL" clId="{EA1D60AF-D11D-3B4B-B862-D25B3BAC198A}" dt="2022-11-21T03:35:49.145" v="97" actId="2696"/>
        <pc:sldMkLst>
          <pc:docMk/>
          <pc:sldMk cId="104043975" sldId="524"/>
        </pc:sldMkLst>
      </pc:sldChg>
      <pc:sldChg chg="del">
        <pc:chgData name="Xuesu Xiao" userId="2da2dc19-76a6-42ca-a03e-a5becae5e7dc" providerId="ADAL" clId="{EA1D60AF-D11D-3B4B-B862-D25B3BAC198A}" dt="2022-11-21T03:35:49.069" v="59" actId="2696"/>
        <pc:sldMkLst>
          <pc:docMk/>
          <pc:sldMk cId="2471529439" sldId="525"/>
        </pc:sldMkLst>
      </pc:sldChg>
      <pc:sldChg chg="del">
        <pc:chgData name="Xuesu Xiao" userId="2da2dc19-76a6-42ca-a03e-a5becae5e7dc" providerId="ADAL" clId="{EA1D60AF-D11D-3B4B-B862-D25B3BAC198A}" dt="2022-11-21T03:35:49.068" v="58" actId="2696"/>
        <pc:sldMkLst>
          <pc:docMk/>
          <pc:sldMk cId="3453069783" sldId="526"/>
        </pc:sldMkLst>
      </pc:sldChg>
      <pc:sldChg chg="del">
        <pc:chgData name="Xuesu Xiao" userId="2da2dc19-76a6-42ca-a03e-a5becae5e7dc" providerId="ADAL" clId="{EA1D60AF-D11D-3B4B-B862-D25B3BAC198A}" dt="2022-11-21T03:35:49.152" v="108" actId="2696"/>
        <pc:sldMkLst>
          <pc:docMk/>
          <pc:sldMk cId="3684819820" sldId="527"/>
        </pc:sldMkLst>
      </pc:sldChg>
      <pc:sldChg chg="del">
        <pc:chgData name="Xuesu Xiao" userId="2da2dc19-76a6-42ca-a03e-a5becae5e7dc" providerId="ADAL" clId="{EA1D60AF-D11D-3B4B-B862-D25B3BAC198A}" dt="2022-11-21T03:35:49.027" v="21" actId="2696"/>
        <pc:sldMkLst>
          <pc:docMk/>
          <pc:sldMk cId="3599424410" sldId="528"/>
        </pc:sldMkLst>
      </pc:sldChg>
      <pc:sldChg chg="del">
        <pc:chgData name="Xuesu Xiao" userId="2da2dc19-76a6-42ca-a03e-a5becae5e7dc" providerId="ADAL" clId="{EA1D60AF-D11D-3B4B-B862-D25B3BAC198A}" dt="2022-11-21T03:35:49" v="5" actId="2696"/>
        <pc:sldMkLst>
          <pc:docMk/>
          <pc:sldMk cId="1777954501" sldId="529"/>
        </pc:sldMkLst>
      </pc:sldChg>
      <pc:sldChg chg="del">
        <pc:chgData name="Xuesu Xiao" userId="2da2dc19-76a6-42ca-a03e-a5becae5e7dc" providerId="ADAL" clId="{EA1D60AF-D11D-3B4B-B862-D25B3BAC198A}" dt="2022-11-21T03:35:49.029" v="22" actId="2696"/>
        <pc:sldMkLst>
          <pc:docMk/>
          <pc:sldMk cId="3102904745" sldId="530"/>
        </pc:sldMkLst>
      </pc:sldChg>
      <pc:sldChg chg="del">
        <pc:chgData name="Xuesu Xiao" userId="2da2dc19-76a6-42ca-a03e-a5becae5e7dc" providerId="ADAL" clId="{EA1D60AF-D11D-3B4B-B862-D25B3BAC198A}" dt="2022-11-21T03:35:49.080" v="72" actId="2696"/>
        <pc:sldMkLst>
          <pc:docMk/>
          <pc:sldMk cId="2645790631" sldId="531"/>
        </pc:sldMkLst>
      </pc:sldChg>
      <pc:sldChg chg="del">
        <pc:chgData name="Xuesu Xiao" userId="2da2dc19-76a6-42ca-a03e-a5becae5e7dc" providerId="ADAL" clId="{EA1D60AF-D11D-3B4B-B862-D25B3BAC198A}" dt="2022-11-21T03:35:49.050" v="38" actId="2696"/>
        <pc:sldMkLst>
          <pc:docMk/>
          <pc:sldMk cId="1844085051" sldId="533"/>
        </pc:sldMkLst>
      </pc:sldChg>
      <pc:sldChg chg="del">
        <pc:chgData name="Xuesu Xiao" userId="2da2dc19-76a6-42ca-a03e-a5becae5e7dc" providerId="ADAL" clId="{EA1D60AF-D11D-3B4B-B862-D25B3BAC198A}" dt="2022-11-21T03:35:49.082" v="76" actId="2696"/>
        <pc:sldMkLst>
          <pc:docMk/>
          <pc:sldMk cId="3326540615" sldId="534"/>
        </pc:sldMkLst>
      </pc:sldChg>
      <pc:sldChg chg="del">
        <pc:chgData name="Xuesu Xiao" userId="2da2dc19-76a6-42ca-a03e-a5becae5e7dc" providerId="ADAL" clId="{EA1D60AF-D11D-3B4B-B862-D25B3BAC198A}" dt="2022-11-21T03:35:49.125" v="92" actId="2696"/>
        <pc:sldMkLst>
          <pc:docMk/>
          <pc:sldMk cId="700202354" sldId="535"/>
        </pc:sldMkLst>
      </pc:sldChg>
      <pc:sldChg chg="del">
        <pc:chgData name="Xuesu Xiao" userId="2da2dc19-76a6-42ca-a03e-a5becae5e7dc" providerId="ADAL" clId="{EA1D60AF-D11D-3B4B-B862-D25B3BAC198A}" dt="2022-11-21T03:35:49.078" v="69" actId="2696"/>
        <pc:sldMkLst>
          <pc:docMk/>
          <pc:sldMk cId="2552497551" sldId="536"/>
        </pc:sldMkLst>
      </pc:sldChg>
      <pc:sldChg chg="del">
        <pc:chgData name="Xuesu Xiao" userId="2da2dc19-76a6-42ca-a03e-a5becae5e7dc" providerId="ADAL" clId="{EA1D60AF-D11D-3B4B-B862-D25B3BAC198A}" dt="2022-11-21T03:35:49.065" v="54" actId="2696"/>
        <pc:sldMkLst>
          <pc:docMk/>
          <pc:sldMk cId="3364814201" sldId="537"/>
        </pc:sldMkLst>
      </pc:sldChg>
      <pc:sldChg chg="del">
        <pc:chgData name="Xuesu Xiao" userId="2da2dc19-76a6-42ca-a03e-a5becae5e7dc" providerId="ADAL" clId="{EA1D60AF-D11D-3B4B-B862-D25B3BAC198A}" dt="2022-11-21T03:35:49.013" v="12" actId="2696"/>
        <pc:sldMkLst>
          <pc:docMk/>
          <pc:sldMk cId="1256215022" sldId="538"/>
        </pc:sldMkLst>
      </pc:sldChg>
      <pc:sldChg chg="del">
        <pc:chgData name="Xuesu Xiao" userId="2da2dc19-76a6-42ca-a03e-a5becae5e7dc" providerId="ADAL" clId="{EA1D60AF-D11D-3B4B-B862-D25B3BAC198A}" dt="2022-11-21T03:35:49.026" v="20" actId="2696"/>
        <pc:sldMkLst>
          <pc:docMk/>
          <pc:sldMk cId="3464087302" sldId="539"/>
        </pc:sldMkLst>
      </pc:sldChg>
      <pc:sldChg chg="del">
        <pc:chgData name="Xuesu Xiao" userId="2da2dc19-76a6-42ca-a03e-a5becae5e7dc" providerId="ADAL" clId="{EA1D60AF-D11D-3B4B-B862-D25B3BAC198A}" dt="2022-11-21T03:35:49.014" v="13" actId="2696"/>
        <pc:sldMkLst>
          <pc:docMk/>
          <pc:sldMk cId="3188147120" sldId="540"/>
        </pc:sldMkLst>
      </pc:sldChg>
      <pc:sldChg chg="del">
        <pc:chgData name="Xuesu Xiao" userId="2da2dc19-76a6-42ca-a03e-a5becae5e7dc" providerId="ADAL" clId="{EA1D60AF-D11D-3B4B-B862-D25B3BAC198A}" dt="2022-11-21T03:35:49.055" v="41" actId="2696"/>
        <pc:sldMkLst>
          <pc:docMk/>
          <pc:sldMk cId="2714349026" sldId="541"/>
        </pc:sldMkLst>
      </pc:sldChg>
      <pc:sldChg chg="del">
        <pc:chgData name="Xuesu Xiao" userId="2da2dc19-76a6-42ca-a03e-a5becae5e7dc" providerId="ADAL" clId="{EA1D60AF-D11D-3B4B-B862-D25B3BAC198A}" dt="2022-11-21T03:35:49.053" v="40" actId="2696"/>
        <pc:sldMkLst>
          <pc:docMk/>
          <pc:sldMk cId="2568830094" sldId="542"/>
        </pc:sldMkLst>
      </pc:sldChg>
      <pc:sldChg chg="del">
        <pc:chgData name="Xuesu Xiao" userId="2da2dc19-76a6-42ca-a03e-a5becae5e7dc" providerId="ADAL" clId="{EA1D60AF-D11D-3B4B-B862-D25B3BAC198A}" dt="2022-11-21T03:35:49.145" v="98" actId="2696"/>
        <pc:sldMkLst>
          <pc:docMk/>
          <pc:sldMk cId="2757466304" sldId="543"/>
        </pc:sldMkLst>
      </pc:sldChg>
      <pc:sldChg chg="del">
        <pc:chgData name="Xuesu Xiao" userId="2da2dc19-76a6-42ca-a03e-a5becae5e7dc" providerId="ADAL" clId="{EA1D60AF-D11D-3B4B-B862-D25B3BAC198A}" dt="2022-11-21T03:35:49.081" v="74" actId="2696"/>
        <pc:sldMkLst>
          <pc:docMk/>
          <pc:sldMk cId="1344623835" sldId="544"/>
        </pc:sldMkLst>
      </pc:sldChg>
      <pc:sldChg chg="del">
        <pc:chgData name="Xuesu Xiao" userId="2da2dc19-76a6-42ca-a03e-a5becae5e7dc" providerId="ADAL" clId="{EA1D60AF-D11D-3B4B-B862-D25B3BAC198A}" dt="2022-11-21T03:35:49.074" v="64" actId="2696"/>
        <pc:sldMkLst>
          <pc:docMk/>
          <pc:sldMk cId="1506917323" sldId="545"/>
        </pc:sldMkLst>
      </pc:sldChg>
      <pc:sldChg chg="del">
        <pc:chgData name="Xuesu Xiao" userId="2da2dc19-76a6-42ca-a03e-a5becae5e7dc" providerId="ADAL" clId="{EA1D60AF-D11D-3B4B-B862-D25B3BAC198A}" dt="2022-11-21T03:35:49.072" v="62" actId="2696"/>
        <pc:sldMkLst>
          <pc:docMk/>
          <pc:sldMk cId="3660671021" sldId="546"/>
        </pc:sldMkLst>
      </pc:sldChg>
      <pc:sldChg chg="del">
        <pc:chgData name="Xuesu Xiao" userId="2da2dc19-76a6-42ca-a03e-a5becae5e7dc" providerId="ADAL" clId="{EA1D60AF-D11D-3B4B-B862-D25B3BAC198A}" dt="2022-11-21T03:35:49.063" v="52" actId="2696"/>
        <pc:sldMkLst>
          <pc:docMk/>
          <pc:sldMk cId="474829566" sldId="547"/>
        </pc:sldMkLst>
      </pc:sldChg>
      <pc:sldChg chg="del">
        <pc:chgData name="Xuesu Xiao" userId="2da2dc19-76a6-42ca-a03e-a5becae5e7dc" providerId="ADAL" clId="{EA1D60AF-D11D-3B4B-B862-D25B3BAC198A}" dt="2022-11-21T03:35:49.103" v="85" actId="2696"/>
        <pc:sldMkLst>
          <pc:docMk/>
          <pc:sldMk cId="2439955799" sldId="548"/>
        </pc:sldMkLst>
      </pc:sldChg>
      <pc:sldChg chg="del">
        <pc:chgData name="Xuesu Xiao" userId="2da2dc19-76a6-42ca-a03e-a5becae5e7dc" providerId="ADAL" clId="{EA1D60AF-D11D-3B4B-B862-D25B3BAC198A}" dt="2022-11-21T03:35:49.036" v="28" actId="2696"/>
        <pc:sldMkLst>
          <pc:docMk/>
          <pc:sldMk cId="2859365330" sldId="549"/>
        </pc:sldMkLst>
      </pc:sldChg>
      <pc:sldChg chg="del">
        <pc:chgData name="Xuesu Xiao" userId="2da2dc19-76a6-42ca-a03e-a5becae5e7dc" providerId="ADAL" clId="{EA1D60AF-D11D-3B4B-B862-D25B3BAC198A}" dt="2022-11-21T03:35:49.057" v="43" actId="2696"/>
        <pc:sldMkLst>
          <pc:docMk/>
          <pc:sldMk cId="2061933416" sldId="552"/>
        </pc:sldMkLst>
      </pc:sldChg>
      <pc:sldChg chg="del">
        <pc:chgData name="Xuesu Xiao" userId="2da2dc19-76a6-42ca-a03e-a5becae5e7dc" providerId="ADAL" clId="{EA1D60AF-D11D-3B4B-B862-D25B3BAC198A}" dt="2022-11-21T03:35:49.125" v="93" actId="2696"/>
        <pc:sldMkLst>
          <pc:docMk/>
          <pc:sldMk cId="427398067" sldId="553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207727416" sldId="554"/>
        </pc:sldMkLst>
        <pc:spChg chg="mod">
          <ac:chgData name="Xuesu Xiao" userId="2da2dc19-76a6-42ca-a03e-a5becae5e7dc" providerId="ADAL" clId="{EA1D60AF-D11D-3B4B-B862-D25B3BAC198A}" dt="2022-11-21T03:36:05.806" v="122" actId="27636"/>
          <ac:spMkLst>
            <pc:docMk/>
            <pc:sldMk cId="3207727416" sldId="554"/>
            <ac:spMk id="3" creationId="{C703D3CD-5059-9B48-ABDE-785B4C3496F4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207727416" sldId="554"/>
            <ac:spMk id="4" creationId="{32958595-3AA3-B743-A720-B939929A0F7B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207727416" sldId="554"/>
            <ac:spMk id="4" creationId="{36036707-60A4-794C-D426-2EE83E4E401C}"/>
          </ac:spMkLst>
        </pc:spChg>
      </pc:sldChg>
      <pc:sldChg chg="del">
        <pc:chgData name="Xuesu Xiao" userId="2da2dc19-76a6-42ca-a03e-a5becae5e7dc" providerId="ADAL" clId="{EA1D60AF-D11D-3B4B-B862-D25B3BAC198A}" dt="2022-11-21T03:35:49.002" v="6" actId="2696"/>
        <pc:sldMkLst>
          <pc:docMk/>
          <pc:sldMk cId="1931302297" sldId="555"/>
        </pc:sldMkLst>
      </pc:sldChg>
      <pc:sldChg chg="del">
        <pc:chgData name="Xuesu Xiao" userId="2da2dc19-76a6-42ca-a03e-a5becae5e7dc" providerId="ADAL" clId="{EA1D60AF-D11D-3B4B-B862-D25B3BAC198A}" dt="2022-11-21T03:35:49.078" v="70" actId="2696"/>
        <pc:sldMkLst>
          <pc:docMk/>
          <pc:sldMk cId="476804034" sldId="556"/>
        </pc:sldMkLst>
      </pc:sldChg>
      <pc:sldChg chg="del">
        <pc:chgData name="Xuesu Xiao" userId="2da2dc19-76a6-42ca-a03e-a5becae5e7dc" providerId="ADAL" clId="{EA1D60AF-D11D-3B4B-B862-D25B3BAC198A}" dt="2022-11-21T03:35:49.146" v="100" actId="2696"/>
        <pc:sldMkLst>
          <pc:docMk/>
          <pc:sldMk cId="1114881922" sldId="557"/>
        </pc:sldMkLst>
      </pc:sldChg>
      <pc:sldChg chg="del">
        <pc:chgData name="Xuesu Xiao" userId="2da2dc19-76a6-42ca-a03e-a5becae5e7dc" providerId="ADAL" clId="{EA1D60AF-D11D-3B4B-B862-D25B3BAC198A}" dt="2022-11-21T03:35:49.045" v="33" actId="2696"/>
        <pc:sldMkLst>
          <pc:docMk/>
          <pc:sldMk cId="694574617" sldId="558"/>
        </pc:sldMkLst>
      </pc:sldChg>
      <pc:sldChg chg="del">
        <pc:chgData name="Xuesu Xiao" userId="2da2dc19-76a6-42ca-a03e-a5becae5e7dc" providerId="ADAL" clId="{EA1D60AF-D11D-3B4B-B862-D25B3BAC198A}" dt="2022-11-21T03:35:49.080" v="73" actId="2696"/>
        <pc:sldMkLst>
          <pc:docMk/>
          <pc:sldMk cId="3070446177" sldId="559"/>
        </pc:sldMkLst>
      </pc:sldChg>
      <pc:sldChg chg="del">
        <pc:chgData name="Xuesu Xiao" userId="2da2dc19-76a6-42ca-a03e-a5becae5e7dc" providerId="ADAL" clId="{EA1D60AF-D11D-3B4B-B862-D25B3BAC198A}" dt="2022-11-21T03:35:49.126" v="94" actId="2696"/>
        <pc:sldMkLst>
          <pc:docMk/>
          <pc:sldMk cId="635617404" sldId="560"/>
        </pc:sldMkLst>
      </pc:sldChg>
      <pc:sldChg chg="del">
        <pc:chgData name="Xuesu Xiao" userId="2da2dc19-76a6-42ca-a03e-a5becae5e7dc" providerId="ADAL" clId="{EA1D60AF-D11D-3B4B-B862-D25B3BAC198A}" dt="2022-11-21T03:35:49.076" v="67" actId="2696"/>
        <pc:sldMkLst>
          <pc:docMk/>
          <pc:sldMk cId="3884508260" sldId="561"/>
        </pc:sldMkLst>
      </pc:sldChg>
      <pc:sldChg chg="del">
        <pc:chgData name="Xuesu Xiao" userId="2da2dc19-76a6-42ca-a03e-a5becae5e7dc" providerId="ADAL" clId="{EA1D60AF-D11D-3B4B-B862-D25B3BAC198A}" dt="2022-11-21T03:35:49.077" v="68" actId="2696"/>
        <pc:sldMkLst>
          <pc:docMk/>
          <pc:sldMk cId="2018384592" sldId="562"/>
        </pc:sldMkLst>
      </pc:sldChg>
      <pc:sldChg chg="del">
        <pc:chgData name="Xuesu Xiao" userId="2da2dc19-76a6-42ca-a03e-a5becae5e7dc" providerId="ADAL" clId="{EA1D60AF-D11D-3B4B-B862-D25B3BAC198A}" dt="2022-11-21T03:35:49.058" v="45" actId="2696"/>
        <pc:sldMkLst>
          <pc:docMk/>
          <pc:sldMk cId="3778082309" sldId="564"/>
        </pc:sldMkLst>
      </pc:sldChg>
      <pc:sldChg chg="del">
        <pc:chgData name="Xuesu Xiao" userId="2da2dc19-76a6-42ca-a03e-a5becae5e7dc" providerId="ADAL" clId="{EA1D60AF-D11D-3B4B-B862-D25B3BAC198A}" dt="2022-11-21T03:35:49.100" v="81" actId="2696"/>
        <pc:sldMkLst>
          <pc:docMk/>
          <pc:sldMk cId="2684804365" sldId="566"/>
        </pc:sldMkLst>
      </pc:sldChg>
      <pc:sldChg chg="del">
        <pc:chgData name="Xuesu Xiao" userId="2da2dc19-76a6-42ca-a03e-a5becae5e7dc" providerId="ADAL" clId="{EA1D60AF-D11D-3B4B-B862-D25B3BAC198A}" dt="2022-11-21T03:35:49.075" v="66" actId="2696"/>
        <pc:sldMkLst>
          <pc:docMk/>
          <pc:sldMk cId="3572889254" sldId="567"/>
        </pc:sldMkLst>
      </pc:sldChg>
      <pc:sldChg chg="del">
        <pc:chgData name="Xuesu Xiao" userId="2da2dc19-76a6-42ca-a03e-a5becae5e7dc" providerId="ADAL" clId="{EA1D60AF-D11D-3B4B-B862-D25B3BAC198A}" dt="2022-11-21T03:35:49.020" v="17" actId="2696"/>
        <pc:sldMkLst>
          <pc:docMk/>
          <pc:sldMk cId="2040415400" sldId="568"/>
        </pc:sldMkLst>
      </pc:sldChg>
      <pc:sldChg chg="del">
        <pc:chgData name="Xuesu Xiao" userId="2da2dc19-76a6-42ca-a03e-a5becae5e7dc" providerId="ADAL" clId="{EA1D60AF-D11D-3B4B-B862-D25B3BAC198A}" dt="2022-11-21T03:35:49.018" v="15" actId="2696"/>
        <pc:sldMkLst>
          <pc:docMk/>
          <pc:sldMk cId="3134613645" sldId="569"/>
        </pc:sldMkLst>
      </pc:sldChg>
      <pc:sldChg chg="del">
        <pc:chgData name="Xuesu Xiao" userId="2da2dc19-76a6-42ca-a03e-a5becae5e7dc" providerId="ADAL" clId="{EA1D60AF-D11D-3B4B-B862-D25B3BAC198A}" dt="2022-11-21T03:35:49.056" v="42" actId="2696"/>
        <pc:sldMkLst>
          <pc:docMk/>
          <pc:sldMk cId="2549621000" sldId="570"/>
        </pc:sldMkLst>
      </pc:sldChg>
      <pc:sldChg chg="del">
        <pc:chgData name="Xuesu Xiao" userId="2da2dc19-76a6-42ca-a03e-a5becae5e7dc" providerId="ADAL" clId="{EA1D60AF-D11D-3B4B-B862-D25B3BAC198A}" dt="2022-11-21T03:35:49.057" v="44" actId="2696"/>
        <pc:sldMkLst>
          <pc:docMk/>
          <pc:sldMk cId="3006710073" sldId="571"/>
        </pc:sldMkLst>
      </pc:sldChg>
      <pc:sldChg chg="del">
        <pc:chgData name="Xuesu Xiao" userId="2da2dc19-76a6-42ca-a03e-a5becae5e7dc" providerId="ADAL" clId="{EA1D60AF-D11D-3B4B-B862-D25B3BAC198A}" dt="2022-11-21T03:35:49.062" v="50" actId="2696"/>
        <pc:sldMkLst>
          <pc:docMk/>
          <pc:sldMk cId="4039452763" sldId="572"/>
        </pc:sldMkLst>
      </pc:sldChg>
      <pc:sldChg chg="del">
        <pc:chgData name="Xuesu Xiao" userId="2da2dc19-76a6-42ca-a03e-a5becae5e7dc" providerId="ADAL" clId="{EA1D60AF-D11D-3B4B-B862-D25B3BAC198A}" dt="2022-11-21T03:35:49.004" v="7" actId="2696"/>
        <pc:sldMkLst>
          <pc:docMk/>
          <pc:sldMk cId="3091960688" sldId="573"/>
        </pc:sldMkLst>
      </pc:sldChg>
      <pc:sldChg chg="del">
        <pc:chgData name="Xuesu Xiao" userId="2da2dc19-76a6-42ca-a03e-a5becae5e7dc" providerId="ADAL" clId="{EA1D60AF-D11D-3B4B-B862-D25B3BAC198A}" dt="2022-11-21T03:35:49.147" v="101" actId="2696"/>
        <pc:sldMkLst>
          <pc:docMk/>
          <pc:sldMk cId="1928649911" sldId="574"/>
        </pc:sldMkLst>
      </pc:sldChg>
      <pc:sldChg chg="del">
        <pc:chgData name="Xuesu Xiao" userId="2da2dc19-76a6-42ca-a03e-a5becae5e7dc" providerId="ADAL" clId="{EA1D60AF-D11D-3B4B-B862-D25B3BAC198A}" dt="2022-11-21T03:35:49.154" v="109" actId="2696"/>
        <pc:sldMkLst>
          <pc:docMk/>
          <pc:sldMk cId="4015384867" sldId="575"/>
        </pc:sldMkLst>
      </pc:sldChg>
      <pc:sldChg chg="del">
        <pc:chgData name="Xuesu Xiao" userId="2da2dc19-76a6-42ca-a03e-a5becae5e7dc" providerId="ADAL" clId="{EA1D60AF-D11D-3B4B-B862-D25B3BAC198A}" dt="2022-11-21T03:35:49.084" v="79" actId="2696"/>
        <pc:sldMkLst>
          <pc:docMk/>
          <pc:sldMk cId="3853112281" sldId="576"/>
        </pc:sldMkLst>
      </pc:sldChg>
      <pc:sldChg chg="del">
        <pc:chgData name="Xuesu Xiao" userId="2da2dc19-76a6-42ca-a03e-a5becae5e7dc" providerId="ADAL" clId="{EA1D60AF-D11D-3B4B-B862-D25B3BAC198A}" dt="2022-11-21T03:35:49.024" v="19" actId="2696"/>
        <pc:sldMkLst>
          <pc:docMk/>
          <pc:sldMk cId="3110172895" sldId="577"/>
        </pc:sldMkLst>
      </pc:sldChg>
      <pc:sldChg chg="del">
        <pc:chgData name="Xuesu Xiao" userId="2da2dc19-76a6-42ca-a03e-a5becae5e7dc" providerId="ADAL" clId="{EA1D60AF-D11D-3B4B-B862-D25B3BAC198A}" dt="2022-11-21T03:35:49.033" v="25" actId="2696"/>
        <pc:sldMkLst>
          <pc:docMk/>
          <pc:sldMk cId="3094322347" sldId="578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693126338" sldId="579"/>
        </pc:sldMkLst>
        <pc:spChg chg="mod">
          <ac:chgData name="Xuesu Xiao" userId="2da2dc19-76a6-42ca-a03e-a5becae5e7dc" providerId="ADAL" clId="{EA1D60AF-D11D-3B4B-B862-D25B3BAC198A}" dt="2022-11-21T03:36:05.773" v="121" actId="27636"/>
          <ac:spMkLst>
            <pc:docMk/>
            <pc:sldMk cId="3693126338" sldId="579"/>
            <ac:spMk id="3" creationId="{5E5F743B-BC2E-2A43-81D1-4AFD0CE95C1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693126338" sldId="579"/>
            <ac:spMk id="4" creationId="{21288C7D-4A27-A04A-A3D2-9E59C96FF8E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693126338" sldId="579"/>
            <ac:spMk id="4" creationId="{E8B4512E-320F-E2C8-B664-1079E6F978EE}"/>
          </ac:spMkLst>
        </pc:spChg>
      </pc:sldChg>
      <pc:sldChg chg="del">
        <pc:chgData name="Xuesu Xiao" userId="2da2dc19-76a6-42ca-a03e-a5becae5e7dc" providerId="ADAL" clId="{EA1D60AF-D11D-3B4B-B862-D25B3BAC198A}" dt="2022-11-21T03:35:49.006" v="8" actId="2696"/>
        <pc:sldMkLst>
          <pc:docMk/>
          <pc:sldMk cId="992131405" sldId="580"/>
        </pc:sldMkLst>
      </pc:sldChg>
      <pc:sldChg chg="del">
        <pc:chgData name="Xuesu Xiao" userId="2da2dc19-76a6-42ca-a03e-a5becae5e7dc" providerId="ADAL" clId="{EA1D60AF-D11D-3B4B-B862-D25B3BAC198A}" dt="2022-11-21T03:35:49.071" v="61" actId="2696"/>
        <pc:sldMkLst>
          <pc:docMk/>
          <pc:sldMk cId="3800311377" sldId="581"/>
        </pc:sldMkLst>
      </pc:sldChg>
      <pc:sldChg chg="del">
        <pc:chgData name="Xuesu Xiao" userId="2da2dc19-76a6-42ca-a03e-a5becae5e7dc" providerId="ADAL" clId="{EA1D60AF-D11D-3B4B-B862-D25B3BAC198A}" dt="2022-11-21T03:35:48.990" v="1" actId="2696"/>
        <pc:sldMkLst>
          <pc:docMk/>
          <pc:sldMk cId="2591884390" sldId="582"/>
        </pc:sldMkLst>
      </pc:sldChg>
      <pc:sldChg chg="del">
        <pc:chgData name="Xuesu Xiao" userId="2da2dc19-76a6-42ca-a03e-a5becae5e7dc" providerId="ADAL" clId="{EA1D60AF-D11D-3B4B-B862-D25B3BAC198A}" dt="2022-11-21T03:35:49.049" v="37" actId="2696"/>
        <pc:sldMkLst>
          <pc:docMk/>
          <pc:sldMk cId="2634162206" sldId="583"/>
        </pc:sldMkLst>
      </pc:sldChg>
      <pc:sldChg chg="del">
        <pc:chgData name="Xuesu Xiao" userId="2da2dc19-76a6-42ca-a03e-a5becae5e7dc" providerId="ADAL" clId="{EA1D60AF-D11D-3B4B-B862-D25B3BAC198A}" dt="2022-11-21T03:35:49.146" v="99" actId="2696"/>
        <pc:sldMkLst>
          <pc:docMk/>
          <pc:sldMk cId="1637302785" sldId="584"/>
        </pc:sldMkLst>
      </pc:sldChg>
      <pc:sldChg chg="del">
        <pc:chgData name="Xuesu Xiao" userId="2da2dc19-76a6-42ca-a03e-a5becae5e7dc" providerId="ADAL" clId="{EA1D60AF-D11D-3B4B-B862-D25B3BAC198A}" dt="2022-11-21T03:35:49.009" v="10" actId="2696"/>
        <pc:sldMkLst>
          <pc:docMk/>
          <pc:sldMk cId="3711770720" sldId="585"/>
        </pc:sldMkLst>
      </pc:sldChg>
      <pc:sldChg chg="del">
        <pc:chgData name="Xuesu Xiao" userId="2da2dc19-76a6-42ca-a03e-a5becae5e7dc" providerId="ADAL" clId="{EA1D60AF-D11D-3B4B-B862-D25B3BAC198A}" dt="2022-11-21T03:35:49.149" v="105" actId="2696"/>
        <pc:sldMkLst>
          <pc:docMk/>
          <pc:sldMk cId="2589472220" sldId="586"/>
        </pc:sldMkLst>
      </pc:sldChg>
      <pc:sldChg chg="del">
        <pc:chgData name="Xuesu Xiao" userId="2da2dc19-76a6-42ca-a03e-a5becae5e7dc" providerId="ADAL" clId="{EA1D60AF-D11D-3B4B-B862-D25B3BAC198A}" dt="2022-11-21T03:35:49.104" v="86" actId="2696"/>
        <pc:sldMkLst>
          <pc:docMk/>
          <pc:sldMk cId="2224860193" sldId="587"/>
        </pc:sldMkLst>
      </pc:sldChg>
      <pc:sldChg chg="del">
        <pc:chgData name="Xuesu Xiao" userId="2da2dc19-76a6-42ca-a03e-a5becae5e7dc" providerId="ADAL" clId="{EA1D60AF-D11D-3B4B-B862-D25B3BAC198A}" dt="2022-11-21T03:35:49.105" v="87" actId="2696"/>
        <pc:sldMkLst>
          <pc:docMk/>
          <pc:sldMk cId="2197975286" sldId="588"/>
        </pc:sldMkLst>
      </pc:sldChg>
      <pc:sldChg chg="del">
        <pc:chgData name="Xuesu Xiao" userId="2da2dc19-76a6-42ca-a03e-a5becae5e7dc" providerId="ADAL" clId="{EA1D60AF-D11D-3B4B-B862-D25B3BAC198A}" dt="2022-11-21T03:35:48.994" v="3" actId="2696"/>
        <pc:sldMkLst>
          <pc:docMk/>
          <pc:sldMk cId="4280732790" sldId="589"/>
        </pc:sldMkLst>
      </pc:sldChg>
      <pc:sldChg chg="del">
        <pc:chgData name="Xuesu Xiao" userId="2da2dc19-76a6-42ca-a03e-a5becae5e7dc" providerId="ADAL" clId="{EA1D60AF-D11D-3B4B-B862-D25B3BAC198A}" dt="2022-11-21T03:35:49.157" v="111" actId="2696"/>
        <pc:sldMkLst>
          <pc:docMk/>
          <pc:sldMk cId="364560320" sldId="590"/>
        </pc:sldMkLst>
      </pc:sldChg>
      <pc:sldChg chg="del">
        <pc:chgData name="Xuesu Xiao" userId="2da2dc19-76a6-42ca-a03e-a5becae5e7dc" providerId="ADAL" clId="{EA1D60AF-D11D-3B4B-B862-D25B3BAC198A}" dt="2022-11-21T03:35:49.124" v="90" actId="2696"/>
        <pc:sldMkLst>
          <pc:docMk/>
          <pc:sldMk cId="415461241" sldId="591"/>
        </pc:sldMkLst>
      </pc:sldChg>
      <pc:sldChg chg="del">
        <pc:chgData name="Xuesu Xiao" userId="2da2dc19-76a6-42ca-a03e-a5becae5e7dc" providerId="ADAL" clId="{EA1D60AF-D11D-3B4B-B862-D25B3BAC198A}" dt="2022-11-21T03:35:49.079" v="71" actId="2696"/>
        <pc:sldMkLst>
          <pc:docMk/>
          <pc:sldMk cId="1746080705" sldId="592"/>
        </pc:sldMkLst>
      </pc:sldChg>
      <pc:sldChg chg="del">
        <pc:chgData name="Xuesu Xiao" userId="2da2dc19-76a6-42ca-a03e-a5becae5e7dc" providerId="ADAL" clId="{EA1D60AF-D11D-3B4B-B862-D25B3BAC198A}" dt="2022-11-21T03:35:49.083" v="77" actId="2696"/>
        <pc:sldMkLst>
          <pc:docMk/>
          <pc:sldMk cId="1383599620" sldId="593"/>
        </pc:sldMkLst>
      </pc:sldChg>
      <pc:sldChg chg="del">
        <pc:chgData name="Xuesu Xiao" userId="2da2dc19-76a6-42ca-a03e-a5becae5e7dc" providerId="ADAL" clId="{EA1D60AF-D11D-3B4B-B862-D25B3BAC198A}" dt="2022-11-21T03:35:49.063" v="51" actId="2696"/>
        <pc:sldMkLst>
          <pc:docMk/>
          <pc:sldMk cId="2496596964" sldId="594"/>
        </pc:sldMkLst>
      </pc:sldChg>
      <pc:sldChg chg="del">
        <pc:chgData name="Xuesu Xiao" userId="2da2dc19-76a6-42ca-a03e-a5becae5e7dc" providerId="ADAL" clId="{EA1D60AF-D11D-3B4B-B862-D25B3BAC198A}" dt="2022-11-21T03:35:49.148" v="103" actId="2696"/>
        <pc:sldMkLst>
          <pc:docMk/>
          <pc:sldMk cId="2869204624" sldId="595"/>
        </pc:sldMkLst>
      </pc:sldChg>
      <pc:sldChg chg="del">
        <pc:chgData name="Xuesu Xiao" userId="2da2dc19-76a6-42ca-a03e-a5becae5e7dc" providerId="ADAL" clId="{EA1D60AF-D11D-3B4B-B862-D25B3BAC198A}" dt="2022-11-21T03:35:49.150" v="107" actId="2696"/>
        <pc:sldMkLst>
          <pc:docMk/>
          <pc:sldMk cId="1404185834" sldId="596"/>
        </pc:sldMkLst>
      </pc:sldChg>
      <pc:sldChg chg="del">
        <pc:chgData name="Xuesu Xiao" userId="2da2dc19-76a6-42ca-a03e-a5becae5e7dc" providerId="ADAL" clId="{EA1D60AF-D11D-3B4B-B862-D25B3BAC198A}" dt="2022-11-21T03:35:49.084" v="78" actId="2696"/>
        <pc:sldMkLst>
          <pc:docMk/>
          <pc:sldMk cId="3029685588" sldId="597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508095784" sldId="59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08095784" sldId="598"/>
            <ac:spMk id="3" creationId="{E888424E-0E75-D1D6-6258-E50AEC2FADC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08095784" sldId="598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320774861" sldId="59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320774861" sldId="599"/>
            <ac:spMk id="3" creationId="{B4CC7196-C5A4-3C60-9038-EC922C1471D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320774861" sldId="599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515876087" sldId="60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515876087" sldId="600"/>
            <ac:spMk id="3" creationId="{C1921FB7-9D58-BA17-2C0D-28819D19EDB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515876087" sldId="600"/>
            <ac:spMk id="4" creationId="{A5C5E85E-C834-954F-841B-02D121AD240F}"/>
          </ac:spMkLst>
        </pc:spChg>
      </pc:sldChg>
      <pc:sldChg chg="del">
        <pc:chgData name="Xuesu Xiao" userId="2da2dc19-76a6-42ca-a03e-a5becae5e7dc" providerId="ADAL" clId="{EA1D60AF-D11D-3B4B-B862-D25B3BAC198A}" dt="2022-11-21T03:35:48.992" v="2" actId="2696"/>
        <pc:sldMkLst>
          <pc:docMk/>
          <pc:sldMk cId="1234853135" sldId="601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727712641" sldId="60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727712641" sldId="602"/>
            <ac:spMk id="3" creationId="{FC832227-0265-A8A4-A13D-1F754E40B6B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727712641" sldId="602"/>
            <ac:spMk id="4" creationId="{A5C5E85E-C834-954F-841B-02D121AD240F}"/>
          </ac:spMkLst>
        </pc:spChg>
      </pc:sldChg>
      <pc:sldChg chg="del">
        <pc:chgData name="Xuesu Xiao" userId="2da2dc19-76a6-42ca-a03e-a5becae5e7dc" providerId="ADAL" clId="{EA1D60AF-D11D-3B4B-B862-D25B3BAC198A}" dt="2022-11-21T03:35:49.038" v="30" actId="2696"/>
        <pc:sldMkLst>
          <pc:docMk/>
          <pc:sldMk cId="392850284" sldId="603"/>
        </pc:sldMkLst>
      </pc:sldChg>
      <pc:sldChg chg="del">
        <pc:chgData name="Xuesu Xiao" userId="2da2dc19-76a6-42ca-a03e-a5becae5e7dc" providerId="ADAL" clId="{EA1D60AF-D11D-3B4B-B862-D25B3BAC198A}" dt="2022-11-21T03:35:49.061" v="49" actId="2696"/>
        <pc:sldMkLst>
          <pc:docMk/>
          <pc:sldMk cId="2779872320" sldId="604"/>
        </pc:sldMkLst>
      </pc:sldChg>
      <pc:sldChg chg="del">
        <pc:chgData name="Xuesu Xiao" userId="2da2dc19-76a6-42ca-a03e-a5becae5e7dc" providerId="ADAL" clId="{EA1D60AF-D11D-3B4B-B862-D25B3BAC198A}" dt="2022-11-21T03:35:49.030" v="23" actId="2696"/>
        <pc:sldMkLst>
          <pc:docMk/>
          <pc:sldMk cId="2873480721" sldId="605"/>
        </pc:sldMkLst>
      </pc:sldChg>
      <pc:sldChg chg="del">
        <pc:chgData name="Xuesu Xiao" userId="2da2dc19-76a6-42ca-a03e-a5becae5e7dc" providerId="ADAL" clId="{EA1D60AF-D11D-3B4B-B862-D25B3BAC198A}" dt="2022-11-21T03:35:49.066" v="55" actId="2696"/>
        <pc:sldMkLst>
          <pc:docMk/>
          <pc:sldMk cId="2530455781" sldId="606"/>
        </pc:sldMkLst>
      </pc:sldChg>
      <pc:sldChg chg="del">
        <pc:chgData name="Xuesu Xiao" userId="2da2dc19-76a6-42ca-a03e-a5becae5e7dc" providerId="ADAL" clId="{EA1D60AF-D11D-3B4B-B862-D25B3BAC198A}" dt="2022-11-21T03:35:49.034" v="26" actId="2696"/>
        <pc:sldMkLst>
          <pc:docMk/>
          <pc:sldMk cId="3138041157" sldId="607"/>
        </pc:sldMkLst>
      </pc:sldChg>
      <pc:sldChg chg="del">
        <pc:chgData name="Xuesu Xiao" userId="2da2dc19-76a6-42ca-a03e-a5becae5e7dc" providerId="ADAL" clId="{EA1D60AF-D11D-3B4B-B862-D25B3BAC198A}" dt="2022-11-21T03:35:49.075" v="65" actId="2696"/>
        <pc:sldMkLst>
          <pc:docMk/>
          <pc:sldMk cId="3945988342" sldId="608"/>
        </pc:sldMkLst>
      </pc:sldChg>
      <pc:sldChg chg="del">
        <pc:chgData name="Xuesu Xiao" userId="2da2dc19-76a6-42ca-a03e-a5becae5e7dc" providerId="ADAL" clId="{EA1D60AF-D11D-3B4B-B862-D25B3BAC198A}" dt="2022-11-21T03:35:49.123" v="89" actId="2696"/>
        <pc:sldMkLst>
          <pc:docMk/>
          <pc:sldMk cId="3576410989" sldId="609"/>
        </pc:sldMkLst>
      </pc:sldChg>
      <pc:sldChg chg="del">
        <pc:chgData name="Xuesu Xiao" userId="2da2dc19-76a6-42ca-a03e-a5becae5e7dc" providerId="ADAL" clId="{EA1D60AF-D11D-3B4B-B862-D25B3BAC198A}" dt="2022-11-21T03:35:49.035" v="27" actId="2696"/>
        <pc:sldMkLst>
          <pc:docMk/>
          <pc:sldMk cId="4002654239" sldId="610"/>
        </pc:sldMkLst>
      </pc:sldChg>
      <pc:sldChg chg="del">
        <pc:chgData name="Xuesu Xiao" userId="2da2dc19-76a6-42ca-a03e-a5becae5e7dc" providerId="ADAL" clId="{EA1D60AF-D11D-3B4B-B862-D25B3BAC198A}" dt="2022-11-21T03:35:49.059" v="46" actId="2696"/>
        <pc:sldMkLst>
          <pc:docMk/>
          <pc:sldMk cId="495022607" sldId="611"/>
        </pc:sldMkLst>
      </pc:sldChg>
      <pc:sldChg chg="del">
        <pc:chgData name="Xuesu Xiao" userId="2da2dc19-76a6-42ca-a03e-a5becae5e7dc" providerId="ADAL" clId="{EA1D60AF-D11D-3B4B-B862-D25B3BAC198A}" dt="2022-11-21T03:35:49.019" v="16" actId="2696"/>
        <pc:sldMkLst>
          <pc:docMk/>
          <pc:sldMk cId="1588551150" sldId="612"/>
        </pc:sldMkLst>
      </pc:sldChg>
      <pc:sldChg chg="del">
        <pc:chgData name="Xuesu Xiao" userId="2da2dc19-76a6-42ca-a03e-a5becae5e7dc" providerId="ADAL" clId="{EA1D60AF-D11D-3B4B-B862-D25B3BAC198A}" dt="2022-11-21T03:35:49.067" v="57" actId="2696"/>
        <pc:sldMkLst>
          <pc:docMk/>
          <pc:sldMk cId="4077000651" sldId="613"/>
        </pc:sldMkLst>
      </pc:sldChg>
      <pc:sldChg chg="del">
        <pc:chgData name="Xuesu Xiao" userId="2da2dc19-76a6-42ca-a03e-a5becae5e7dc" providerId="ADAL" clId="{EA1D60AF-D11D-3B4B-B862-D25B3BAC198A}" dt="2022-11-21T03:35:49.103" v="84" actId="2696"/>
        <pc:sldMkLst>
          <pc:docMk/>
          <pc:sldMk cId="2771875672" sldId="614"/>
        </pc:sldMkLst>
      </pc:sldChg>
      <pc:sldChg chg="del">
        <pc:chgData name="Xuesu Xiao" userId="2da2dc19-76a6-42ca-a03e-a5becae5e7dc" providerId="ADAL" clId="{EA1D60AF-D11D-3B4B-B862-D25B3BAC198A}" dt="2022-11-21T03:35:49.048" v="36" actId="2696"/>
        <pc:sldMkLst>
          <pc:docMk/>
          <pc:sldMk cId="466977526" sldId="615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903574350" sldId="61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03574350" sldId="616"/>
            <ac:spMk id="3" creationId="{EDA60D38-F23A-259B-BD80-8EF8BBA21D34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03574350" sldId="616"/>
            <ac:spMk id="4" creationId="{A5C5E85E-C834-954F-841B-02D121AD240F}"/>
          </ac:spMkLst>
        </pc:spChg>
      </pc:sldChg>
      <pc:sldChg chg="del">
        <pc:chgData name="Xuesu Xiao" userId="2da2dc19-76a6-42ca-a03e-a5becae5e7dc" providerId="ADAL" clId="{EA1D60AF-D11D-3B4B-B862-D25B3BAC198A}" dt="2022-11-21T03:35:49.060" v="48" actId="2696"/>
        <pc:sldMkLst>
          <pc:docMk/>
          <pc:sldMk cId="1997575379" sldId="617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310133151" sldId="61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10133151" sldId="618"/>
            <ac:spMk id="3" creationId="{4A2595CF-555C-C171-3086-9B1A8F8E2FF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10133151" sldId="618"/>
            <ac:spMk id="4" creationId="{A5C5E85E-C834-954F-841B-02D121AD240F}"/>
          </ac:spMkLst>
        </pc:spChg>
      </pc:sldChg>
      <pc:sldChg chg="del">
        <pc:chgData name="Xuesu Xiao" userId="2da2dc19-76a6-42ca-a03e-a5becae5e7dc" providerId="ADAL" clId="{EA1D60AF-D11D-3B4B-B862-D25B3BAC198A}" dt="2022-11-21T03:35:49.010" v="11" actId="2696"/>
        <pc:sldMkLst>
          <pc:docMk/>
          <pc:sldMk cId="3554677611" sldId="619"/>
        </pc:sldMkLst>
      </pc:sldChg>
      <pc:sldChg chg="del">
        <pc:chgData name="Xuesu Xiao" userId="2da2dc19-76a6-42ca-a03e-a5becae5e7dc" providerId="ADAL" clId="{EA1D60AF-D11D-3B4B-B862-D25B3BAC198A}" dt="2022-11-21T03:35:49.101" v="82" actId="2696"/>
        <pc:sldMkLst>
          <pc:docMk/>
          <pc:sldMk cId="3571189065" sldId="620"/>
        </pc:sldMkLst>
      </pc:sldChg>
      <pc:sldChg chg="del">
        <pc:chgData name="Xuesu Xiao" userId="2da2dc19-76a6-42ca-a03e-a5becae5e7dc" providerId="ADAL" clId="{EA1D60AF-D11D-3B4B-B862-D25B3BAC198A}" dt="2022-11-21T03:35:49.081" v="75" actId="2696"/>
        <pc:sldMkLst>
          <pc:docMk/>
          <pc:sldMk cId="3958756202" sldId="621"/>
        </pc:sldMkLst>
      </pc:sldChg>
      <pc:sldChg chg="del">
        <pc:chgData name="Xuesu Xiao" userId="2da2dc19-76a6-42ca-a03e-a5becae5e7dc" providerId="ADAL" clId="{EA1D60AF-D11D-3B4B-B862-D25B3BAC198A}" dt="2022-11-21T03:35:49.064" v="53" actId="2696"/>
        <pc:sldMkLst>
          <pc:docMk/>
          <pc:sldMk cId="1015937351" sldId="622"/>
        </pc:sldMkLst>
      </pc:sldChg>
      <pc:sldChg chg="del">
        <pc:chgData name="Xuesu Xiao" userId="2da2dc19-76a6-42ca-a03e-a5becae5e7dc" providerId="ADAL" clId="{EA1D60AF-D11D-3B4B-B862-D25B3BAC198A}" dt="2022-11-21T03:35:49.060" v="47" actId="2696"/>
        <pc:sldMkLst>
          <pc:docMk/>
          <pc:sldMk cId="177332611" sldId="623"/>
        </pc:sldMkLst>
      </pc:sldChg>
      <pc:sldChg chg="del">
        <pc:chgData name="Xuesu Xiao" userId="2da2dc19-76a6-42ca-a03e-a5becae5e7dc" providerId="ADAL" clId="{EA1D60AF-D11D-3B4B-B862-D25B3BAC198A}" dt="2022-11-21T03:35:49.155" v="110" actId="2696"/>
        <pc:sldMkLst>
          <pc:docMk/>
          <pc:sldMk cId="631002399" sldId="624"/>
        </pc:sldMkLst>
      </pc:sldChg>
      <pc:sldChg chg="del">
        <pc:chgData name="Xuesu Xiao" userId="2da2dc19-76a6-42ca-a03e-a5becae5e7dc" providerId="ADAL" clId="{EA1D60AF-D11D-3B4B-B862-D25B3BAC198A}" dt="2022-11-21T03:35:49.066" v="56" actId="2696"/>
        <pc:sldMkLst>
          <pc:docMk/>
          <pc:sldMk cId="1939718814" sldId="625"/>
        </pc:sldMkLst>
      </pc:sldChg>
      <pc:sldChg chg="del">
        <pc:chgData name="Xuesu Xiao" userId="2da2dc19-76a6-42ca-a03e-a5becae5e7dc" providerId="ADAL" clId="{EA1D60AF-D11D-3B4B-B862-D25B3BAC198A}" dt="2022-11-21T03:35:49.031" v="24" actId="2696"/>
        <pc:sldMkLst>
          <pc:docMk/>
          <pc:sldMk cId="1909946279" sldId="626"/>
        </pc:sldMkLst>
      </pc:sldChg>
      <pc:sldChg chg="del">
        <pc:chgData name="Xuesu Xiao" userId="2da2dc19-76a6-42ca-a03e-a5becae5e7dc" providerId="ADAL" clId="{EA1D60AF-D11D-3B4B-B862-D25B3BAC198A}" dt="2022-11-21T03:35:49.148" v="104" actId="2696"/>
        <pc:sldMkLst>
          <pc:docMk/>
          <pc:sldMk cId="935746747" sldId="628"/>
        </pc:sldMkLst>
      </pc:sldChg>
      <pc:sldChg chg="del">
        <pc:chgData name="Xuesu Xiao" userId="2da2dc19-76a6-42ca-a03e-a5becae5e7dc" providerId="ADAL" clId="{EA1D60AF-D11D-3B4B-B862-D25B3BAC198A}" dt="2022-11-21T03:35:49.144" v="96" actId="2696"/>
        <pc:sldMkLst>
          <pc:docMk/>
          <pc:sldMk cId="140996421" sldId="629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580090941" sldId="62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580090941" sldId="629"/>
            <ac:spMk id="3" creationId="{84BFE97F-98E9-3103-10D6-EB431E68B868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580090941" sldId="629"/>
            <ac:spMk id="5" creationId="{E5505510-7E13-AE49-91DC-4573DFC116ED}"/>
          </ac:spMkLst>
        </pc:spChg>
      </pc:sldChg>
      <pc:sldChg chg="del">
        <pc:chgData name="Xuesu Xiao" userId="2da2dc19-76a6-42ca-a03e-a5becae5e7dc" providerId="ADAL" clId="{EA1D60AF-D11D-3B4B-B862-D25B3BAC198A}" dt="2022-11-21T03:35:49.052" v="39" actId="2696"/>
        <pc:sldMkLst>
          <pc:docMk/>
          <pc:sldMk cId="118097217" sldId="630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393466164" sldId="63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393466164" sldId="630"/>
            <ac:spMk id="4" creationId="{9F8A310B-F48B-0820-1454-BDA9CA2AD968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393466164" sldId="630"/>
            <ac:spMk id="4" creationId="{CBC30F79-AAC8-FC46-A23E-C0B1033F3E59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883412837" sldId="63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883412837" sldId="631"/>
            <ac:spMk id="4" creationId="{A71B6B10-E186-7606-92A3-B99809CC4C2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883412837" sldId="631"/>
            <ac:spMk id="4" creationId="{CBC30F79-AAC8-FC46-A23E-C0B1033F3E59}"/>
          </ac:spMkLst>
        </pc:spChg>
        <pc:spChg chg="mod">
          <ac:chgData name="Xuesu Xiao" userId="2da2dc19-76a6-42ca-a03e-a5becae5e7dc" providerId="ADAL" clId="{EA1D60AF-D11D-3B4B-B862-D25B3BAC198A}" dt="2022-11-21T03:37:04.637" v="147" actId="1036"/>
          <ac:spMkLst>
            <pc:docMk/>
            <pc:sldMk cId="883412837" sldId="631"/>
            <ac:spMk id="8" creationId="{E3105933-7773-264C-B847-25AEA4EE1ABE}"/>
          </ac:spMkLst>
        </pc:spChg>
        <pc:grpChg chg="mod">
          <ac:chgData name="Xuesu Xiao" userId="2da2dc19-76a6-42ca-a03e-a5becae5e7dc" providerId="ADAL" clId="{EA1D60AF-D11D-3B4B-B862-D25B3BAC198A}" dt="2022-11-21T03:37:04.637" v="147" actId="1036"/>
          <ac:grpSpMkLst>
            <pc:docMk/>
            <pc:sldMk cId="883412837" sldId="631"/>
            <ac:grpSpMk id="9" creationId="{970744C4-9966-E940-89D5-59D68A50E1E1}"/>
          </ac:grpSpMkLst>
        </pc:grpChg>
        <pc:picChg chg="mod">
          <ac:chgData name="Xuesu Xiao" userId="2da2dc19-76a6-42ca-a03e-a5becae5e7dc" providerId="ADAL" clId="{EA1D60AF-D11D-3B4B-B862-D25B3BAC198A}" dt="2022-11-21T03:37:04.637" v="147" actId="1036"/>
          <ac:picMkLst>
            <pc:docMk/>
            <pc:sldMk cId="883412837" sldId="631"/>
            <ac:picMk id="6" creationId="{FFAAA410-9EBC-BE4B-B4C8-645EB4CA13F5}"/>
          </ac:picMkLst>
        </pc:picChg>
        <pc:picChg chg="mod">
          <ac:chgData name="Xuesu Xiao" userId="2da2dc19-76a6-42ca-a03e-a5becae5e7dc" providerId="ADAL" clId="{EA1D60AF-D11D-3B4B-B862-D25B3BAC198A}" dt="2022-11-21T03:37:04.637" v="147" actId="1036"/>
          <ac:picMkLst>
            <pc:docMk/>
            <pc:sldMk cId="883412837" sldId="631"/>
            <ac:picMk id="7" creationId="{E2318FA2-3B05-7840-BAE0-9D7CD119EBB8}"/>
          </ac:picMkLst>
        </pc:picChg>
        <pc:picChg chg="mod">
          <ac:chgData name="Xuesu Xiao" userId="2da2dc19-76a6-42ca-a03e-a5becae5e7dc" providerId="ADAL" clId="{EA1D60AF-D11D-3B4B-B862-D25B3BAC198A}" dt="2022-11-21T03:37:04.637" v="147" actId="1036"/>
          <ac:picMkLst>
            <pc:docMk/>
            <pc:sldMk cId="883412837" sldId="631"/>
            <ac:picMk id="10" creationId="{6BACC0D4-2A6A-3F4A-8F28-9EAC4C3F160D}"/>
          </ac:picMkLst>
        </pc:picChg>
      </pc:sldChg>
      <pc:sldChg chg="del">
        <pc:chgData name="Xuesu Xiao" userId="2da2dc19-76a6-42ca-a03e-a5becae5e7dc" providerId="ADAL" clId="{EA1D60AF-D11D-3B4B-B862-D25B3BAC198A}" dt="2022-11-21T03:35:49.147" v="102" actId="2696"/>
        <pc:sldMkLst>
          <pc:docMk/>
          <pc:sldMk cId="3011194966" sldId="631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002339212" sldId="632"/>
        </pc:sldMkLst>
        <pc:spChg chg="mod">
          <ac:chgData name="Xuesu Xiao" userId="2da2dc19-76a6-42ca-a03e-a5becae5e7dc" providerId="ADAL" clId="{EA1D60AF-D11D-3B4B-B862-D25B3BAC198A}" dt="2022-11-21T03:36:05.921" v="125" actId="27636"/>
          <ac:spMkLst>
            <pc:docMk/>
            <pc:sldMk cId="1002339212" sldId="632"/>
            <ac:spMk id="3" creationId="{03385999-D7FE-504C-8387-A9E7215E03B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002339212" sldId="632"/>
            <ac:spMk id="4" creationId="{113267BA-C06A-6A42-A8B8-8FB4E781E3A3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002339212" sldId="632"/>
            <ac:spMk id="4" creationId="{31CCA128-39ED-0C1B-637B-27F3BDF832C9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821817454" sldId="633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821817454" sldId="633"/>
            <ac:spMk id="4" creationId="{23F7FAC5-C9F6-8648-A46F-0E36160985E3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821817454" sldId="633"/>
            <ac:spMk id="4" creationId="{4023C45F-EF47-1BDD-0FE3-9297A638606B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307410995" sldId="63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307410995" sldId="634"/>
            <ac:spMk id="3" creationId="{A87D2B6A-5D8F-1E7D-09CD-05A3588EF4E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307410995" sldId="634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265902597" sldId="63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265902597" sldId="635"/>
            <ac:spMk id="3" creationId="{6C910E11-BFC3-E7D5-27C7-58174E0F892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265902597" sldId="635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10347233" sldId="63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10347233" sldId="636"/>
            <ac:spMk id="3" creationId="{E2AB422E-C782-17B1-2A95-92BA155B69E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10347233" sldId="636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504532092" sldId="63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04532092" sldId="637"/>
            <ac:spMk id="3" creationId="{2C02DDF6-86A3-ADF0-A88A-9CA58BFD0DF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04532092" sldId="637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697300566" sldId="63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697300566" sldId="638"/>
            <ac:spMk id="4" creationId="{1FEE203D-E159-024F-BD15-D7AC222BD42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697300566" sldId="638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681714127" sldId="63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681714127" sldId="639"/>
            <ac:spMk id="3" creationId="{BC1E04F0-B0D9-0C9B-4B51-0629B99F35D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681714127" sldId="639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552751344" sldId="64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552751344" sldId="640"/>
            <ac:spMk id="3" creationId="{DA27DE12-6F04-F4CA-6C73-3A6CB97422A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552751344" sldId="640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07207029" sldId="64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07207029" sldId="641"/>
            <ac:spMk id="3" creationId="{06227698-7151-40A6-B5DC-65C9F793C48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07207029" sldId="641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305601365" sldId="64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305601365" sldId="642"/>
            <ac:spMk id="3" creationId="{8FF36221-395B-F36B-5733-C810BAAF728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305601365" sldId="642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162812232" sldId="64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162812232" sldId="643"/>
            <ac:spMk id="3" creationId="{849924AE-F16C-9642-695F-9BE5AE65900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162812232" sldId="643"/>
            <ac:spMk id="4" creationId="{C8B215C8-D1E6-1C4C-9064-93252BD440E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882484516" sldId="64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882484516" sldId="644"/>
            <ac:spMk id="3" creationId="{F3043C51-A738-E1CC-83B0-F90F2CAC8D4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882484516" sldId="644"/>
            <ac:spMk id="4" creationId="{C8B215C8-D1E6-1C4C-9064-93252BD440E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67909801" sldId="64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67909801" sldId="645"/>
            <ac:spMk id="3" creationId="{57E6B610-C302-2364-09B2-A8194163735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67909801" sldId="645"/>
            <ac:spMk id="4" creationId="{C8B215C8-D1E6-1C4C-9064-93252BD440E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6115460" sldId="64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115460" sldId="646"/>
            <ac:spMk id="3" creationId="{E29CE90F-A431-3254-B5AD-1F785DA2E0D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6115460" sldId="646"/>
            <ac:spMk id="4" creationId="{DA8B34D5-77FA-E74C-809A-8BC542BF3342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187031639" sldId="64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187031639" sldId="647"/>
            <ac:spMk id="4" creationId="{BE6CAB74-87FF-6E68-B61E-9D8DAE97B4D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187031639" sldId="647"/>
            <ac:spMk id="4" creationId="{F1D2D0FC-7839-7142-AF1D-2F5EFE2E313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95586749" sldId="64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5586749" sldId="648"/>
            <ac:spMk id="4" creationId="{C4131DCB-CF8C-A5F0-A6E2-FC15A34A625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5586749" sldId="648"/>
            <ac:spMk id="4" creationId="{CEEC474C-D70C-3742-8A57-A81A2E441B3C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847623431" sldId="64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847623431" sldId="649"/>
            <ac:spMk id="4" creationId="{2C865C85-2615-C757-1F46-AA60CF3991A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847623431" sldId="649"/>
            <ac:spMk id="4" creationId="{5330E8D5-5A82-7849-B759-C707AAD63A51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309425301" sldId="650"/>
        </pc:sldMkLst>
        <pc:spChg chg="mod">
          <ac:chgData name="Xuesu Xiao" userId="2da2dc19-76a6-42ca-a03e-a5becae5e7dc" providerId="ADAL" clId="{EA1D60AF-D11D-3B4B-B862-D25B3BAC198A}" dt="2022-11-21T03:36:06.376" v="133" actId="27636"/>
          <ac:spMkLst>
            <pc:docMk/>
            <pc:sldMk cId="1309425301" sldId="650"/>
            <ac:spMk id="3" creationId="{2F4213D9-4F66-2548-9EA3-0A75F15C8A9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09425301" sldId="650"/>
            <ac:spMk id="4" creationId="{5330E8D5-5A82-7849-B759-C707AAD63A51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09425301" sldId="650"/>
            <ac:spMk id="4" creationId="{85F01062-655F-BB8D-E77B-A7966235B383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752008762" sldId="65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752008762" sldId="651"/>
            <ac:spMk id="4" creationId="{64D90061-084A-11D9-A275-052F67B734A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752008762" sldId="651"/>
            <ac:spMk id="4" creationId="{8BC3E9EE-4FC4-B544-A700-3E39B488FF75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910582661" sldId="65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10582661" sldId="654"/>
            <ac:spMk id="4" creationId="{1C029885-8795-657E-094C-E320BC0A00C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10582661" sldId="654"/>
            <ac:spMk id="4" creationId="{8BC3E9EE-4FC4-B544-A700-3E39B488FF75}"/>
          </ac:spMkLst>
        </pc:spChg>
      </pc:sldChg>
      <pc:sldChg chg="delSp add del">
        <pc:chgData name="Xuesu Xiao" userId="2da2dc19-76a6-42ca-a03e-a5becae5e7dc" providerId="ADAL" clId="{EA1D60AF-D11D-3B4B-B862-D25B3BAC198A}" dt="2022-11-21T03:57:57.477" v="347" actId="2696"/>
        <pc:sldMkLst>
          <pc:docMk/>
          <pc:sldMk cId="3707253698" sldId="655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707253698" sldId="655"/>
            <ac:spMk id="4" creationId="{00E377FA-AEFA-B84D-A341-BC388936C828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86728764" sldId="65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86728764" sldId="656"/>
            <ac:spMk id="2" creationId="{E723C320-7314-15B2-153B-2AD95BB7424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86728764" sldId="656"/>
            <ac:spMk id="4" creationId="{543F5ACA-007F-6949-93F1-7C7AD815101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045603794" sldId="65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045603794" sldId="657"/>
            <ac:spMk id="2" creationId="{A5F9DF14-99AC-3247-5F05-12C7FEA4689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045603794" sldId="657"/>
            <ac:spMk id="4" creationId="{543F5ACA-007F-6949-93F1-7C7AD815101A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309345612" sldId="658"/>
        </pc:sldMkLst>
        <pc:spChg chg="mod">
          <ac:chgData name="Xuesu Xiao" userId="2da2dc19-76a6-42ca-a03e-a5becae5e7dc" providerId="ADAL" clId="{EA1D60AF-D11D-3B4B-B862-D25B3BAC198A}" dt="2022-11-21T03:36:05.407" v="113" actId="27636"/>
          <ac:spMkLst>
            <pc:docMk/>
            <pc:sldMk cId="1309345612" sldId="658"/>
            <ac:spMk id="3" creationId="{F384339C-307D-AB4F-A6A9-5D52AEDD717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09345612" sldId="658"/>
            <ac:spMk id="4" creationId="{5BB96F07-54C6-DD41-9946-8DC9A31C770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09345612" sldId="658"/>
            <ac:spMk id="4" creationId="{A291BF03-95A2-2807-BCC7-53BCC406FEB7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57966329" sldId="659"/>
        </pc:sldMkLst>
        <pc:spChg chg="mod">
          <ac:chgData name="Xuesu Xiao" userId="2da2dc19-76a6-42ca-a03e-a5becae5e7dc" providerId="ADAL" clId="{EA1D60AF-D11D-3B4B-B862-D25B3BAC198A}" dt="2022-11-21T03:36:05.450" v="114" actId="27636"/>
          <ac:spMkLst>
            <pc:docMk/>
            <pc:sldMk cId="257966329" sldId="659"/>
            <ac:spMk id="3" creationId="{F384339C-307D-AB4F-A6A9-5D52AEDD717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7966329" sldId="659"/>
            <ac:spMk id="4" creationId="{5BB96F07-54C6-DD41-9946-8DC9A31C770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7966329" sldId="659"/>
            <ac:spMk id="4" creationId="{BED35B9F-9DD3-50CC-CD90-B581790D4E75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898988695" sldId="66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898988695" sldId="661"/>
            <ac:spMk id="4" creationId="{271FBB77-69FE-A2FE-564F-58D90A08C54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898988695" sldId="661"/>
            <ac:spMk id="4" creationId="{3727CCF1-244D-C84F-AECA-F5808864A96E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655491613" sldId="662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655491613" sldId="662"/>
            <ac:spMk id="4" creationId="{38648E68-86AF-7A4F-BEC5-A8401931D523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655491613" sldId="662"/>
            <ac:spMk id="4" creationId="{FC5CBDE5-23CE-40D6-2DC8-808646579CD8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20831109" sldId="66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20831109" sldId="664"/>
            <ac:spMk id="3" creationId="{6AFA39FC-E61B-EBD0-FD92-36631B0B2D5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20831109" sldId="664"/>
            <ac:spMk id="4" creationId="{2048419F-BFC8-4C47-B730-F7AEEC7F8500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83106098" sldId="66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83106098" sldId="665"/>
            <ac:spMk id="2" creationId="{D3048B70-4920-6204-378F-68F8D5322DB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83106098" sldId="665"/>
            <ac:spMk id="4" creationId="{C5C23EBC-283A-CD4D-A34E-ACF28AB6BDD9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041398260" sldId="66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041398260" sldId="666"/>
            <ac:spMk id="3" creationId="{E7F326A9-78EC-4BBD-B53F-F282CFFCDF3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041398260" sldId="666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096920202" sldId="66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096920202" sldId="667"/>
            <ac:spMk id="3" creationId="{FA09CCAA-3E4C-E14C-B8B4-4E1BDC504C0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096920202" sldId="667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67638003" sldId="66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7638003" sldId="668"/>
            <ac:spMk id="3" creationId="{AB7A6EA3-090F-CCE2-8108-60AFA7F45F7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67638003" sldId="668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508068863" sldId="67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508068863" sldId="670"/>
            <ac:spMk id="3" creationId="{4448055F-0A09-A143-3749-8E78B920D85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508068863" sldId="670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496127563" sldId="67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496127563" sldId="671"/>
            <ac:spMk id="3" creationId="{AE1BC8BA-96CB-8824-CB85-228294F7844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496127563" sldId="671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6936641" sldId="67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6936641" sldId="672"/>
            <ac:spMk id="3" creationId="{1895E456-6CFC-DD33-5A44-17DF0CEA247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6936641" sldId="672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123402381" sldId="67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123402381" sldId="673"/>
            <ac:spMk id="3" creationId="{04996044-F407-D936-57A3-AA49C9E56EE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123402381" sldId="673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425506678" sldId="67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5506678" sldId="674"/>
            <ac:spMk id="3" creationId="{E446D735-D368-F3CB-0319-92D8F35776A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25506678" sldId="674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243631757" sldId="67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243631757" sldId="675"/>
            <ac:spMk id="3" creationId="{DCF00CF2-926C-D345-4697-BEAD6F0CCEA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243631757" sldId="675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819384855" sldId="67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819384855" sldId="676"/>
            <ac:spMk id="3" creationId="{F5DADAEC-4D6B-E25A-04DA-50676D2268B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819384855" sldId="676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345860668" sldId="67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345860668" sldId="677"/>
            <ac:spMk id="3" creationId="{A607BA65-5446-D56A-E522-110C46B4EA4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345860668" sldId="677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731871219" sldId="67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731871219" sldId="678"/>
            <ac:spMk id="3" creationId="{74EB9BE7-C4E3-2438-068A-130FB325876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731871219" sldId="678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408573000" sldId="67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408573000" sldId="679"/>
            <ac:spMk id="3" creationId="{52096959-6EC9-9F48-BEE0-808F2EC7F34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408573000" sldId="679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187113962" sldId="68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187113962" sldId="680"/>
            <ac:spMk id="3" creationId="{671749C6-64AF-FC07-BE46-1E8397F021B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187113962" sldId="680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976833968" sldId="68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976833968" sldId="681"/>
            <ac:spMk id="3" creationId="{AD814887-D2D6-E348-D9F1-1FA91FE90FD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976833968" sldId="681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9817737" sldId="68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9817737" sldId="682"/>
            <ac:spMk id="3" creationId="{9F2495ED-F1D2-0EA7-5CFB-7DBBF57D0EC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9817737" sldId="682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725742047" sldId="68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725742047" sldId="683"/>
            <ac:spMk id="3" creationId="{65E803C9-43C9-6453-9543-CF1DAE520E1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725742047" sldId="683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302448884" sldId="68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302448884" sldId="684"/>
            <ac:spMk id="3" creationId="{A624D07A-7E9A-D5D9-1A41-C528429A7CB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302448884" sldId="684"/>
            <ac:spMk id="4" creationId="{A5C5E85E-C834-954F-841B-02D121AD240F}"/>
          </ac:spMkLst>
        </pc:spChg>
      </pc:sldChg>
      <pc:sldChg chg="delSp add del">
        <pc:chgData name="Xuesu Xiao" userId="2da2dc19-76a6-42ca-a03e-a5becae5e7dc" providerId="ADAL" clId="{EA1D60AF-D11D-3B4B-B862-D25B3BAC198A}" dt="2022-11-21T03:58:21.238" v="348" actId="2696"/>
        <pc:sldMkLst>
          <pc:docMk/>
          <pc:sldMk cId="3596144090" sldId="685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596144090" sldId="685"/>
            <ac:spMk id="4" creationId="{A3CE886F-0A6B-884D-AA4E-617E35635F61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906761755" sldId="68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06761755" sldId="686"/>
            <ac:spMk id="4" creationId="{16FDA3D6-5B6F-608B-20F1-5704B4D759D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06761755" sldId="686"/>
            <ac:spMk id="4" creationId="{2670096F-180E-3F49-974A-2D19257377EF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618532958" sldId="687"/>
        </pc:sldMkLst>
        <pc:spChg chg="mod">
          <ac:chgData name="Xuesu Xiao" userId="2da2dc19-76a6-42ca-a03e-a5becae5e7dc" providerId="ADAL" clId="{EA1D60AF-D11D-3B4B-B862-D25B3BAC198A}" dt="2022-11-21T03:36:05.513" v="115" actId="27636"/>
          <ac:spMkLst>
            <pc:docMk/>
            <pc:sldMk cId="3618532958" sldId="687"/>
            <ac:spMk id="3" creationId="{437A4DA7-85F8-6842-976A-57966B5FA5D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618532958" sldId="687"/>
            <ac:spMk id="4" creationId="{2670096F-180E-3F49-974A-2D19257377E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618532958" sldId="687"/>
            <ac:spMk id="4" creationId="{2B2E6A1C-DB44-4D4E-3928-32713D9AFFE9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633814610" sldId="68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633814610" sldId="688"/>
            <ac:spMk id="3" creationId="{C6ECC457-6CF0-7E0E-ADC0-14441B5E688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633814610" sldId="688"/>
            <ac:spMk id="4" creationId="{945ED808-D0C0-014A-BC44-E606EDCDD2A7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876962085" sldId="689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876962085" sldId="689"/>
            <ac:spMk id="4" creationId="{0C2CA5D9-37E3-8E4D-87E4-50F66AF6EAFB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876962085" sldId="689"/>
            <ac:spMk id="4" creationId="{533B7242-C4BB-301D-1155-8F9449969024}"/>
          </ac:spMkLst>
        </pc:spChg>
        <pc:picChg chg="mod">
          <ac:chgData name="Xuesu Xiao" userId="2da2dc19-76a6-42ca-a03e-a5becae5e7dc" providerId="ADAL" clId="{EA1D60AF-D11D-3B4B-B862-D25B3BAC198A}" dt="2022-11-21T04:00:09.451" v="406" actId="1036"/>
          <ac:picMkLst>
            <pc:docMk/>
            <pc:sldMk cId="2876962085" sldId="689"/>
            <ac:picMk id="6" creationId="{17526798-878A-0147-BA38-97A40C4926A7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578399413" sldId="69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578399413" sldId="690"/>
            <ac:spMk id="4" creationId="{515534CA-1EEE-22A1-A347-F8C1DB829E5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578399413" sldId="690"/>
            <ac:spMk id="4" creationId="{E91272A5-91E7-2E49-B162-CBA0EE890D3B}"/>
          </ac:spMkLst>
        </pc:spChg>
        <pc:picChg chg="mod">
          <ac:chgData name="Xuesu Xiao" userId="2da2dc19-76a6-42ca-a03e-a5becae5e7dc" providerId="ADAL" clId="{EA1D60AF-D11D-3B4B-B862-D25B3BAC198A}" dt="2022-11-21T03:58:54.540" v="378" actId="1036"/>
          <ac:picMkLst>
            <pc:docMk/>
            <pc:sldMk cId="1578399413" sldId="690"/>
            <ac:picMk id="6" creationId="{EDA142D6-CF07-0940-91B1-A83D78C6CE48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96439924" sldId="691"/>
        </pc:sldMkLst>
        <pc:spChg chg="mod">
          <ac:chgData name="Xuesu Xiao" userId="2da2dc19-76a6-42ca-a03e-a5becae5e7dc" providerId="ADAL" clId="{EA1D60AF-D11D-3B4B-B862-D25B3BAC198A}" dt="2022-11-21T03:36:05.539" v="116" actId="27636"/>
          <ac:spMkLst>
            <pc:docMk/>
            <pc:sldMk cId="396439924" sldId="691"/>
            <ac:spMk id="3" creationId="{E889CFCF-8B73-D74C-BC14-E905D1098686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6439924" sldId="691"/>
            <ac:spMk id="4" creationId="{3F02D9B9-6C5F-7C9F-A2AA-F700EF9298B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6439924" sldId="691"/>
            <ac:spMk id="4" creationId="{9ECEB094-7102-A04E-85D5-3C30FACB5578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118542577" sldId="69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118542577" sldId="692"/>
            <ac:spMk id="4" creationId="{C97CBFD8-150D-9FAB-882B-35FF9CF159E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118542577" sldId="692"/>
            <ac:spMk id="4" creationId="{DB1F432D-044F-AA40-BFE9-5BCEC2DEDE73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827575826" sldId="693"/>
        </pc:sldMkLst>
        <pc:spChg chg="mod">
          <ac:chgData name="Xuesu Xiao" userId="2da2dc19-76a6-42ca-a03e-a5becae5e7dc" providerId="ADAL" clId="{EA1D60AF-D11D-3B4B-B862-D25B3BAC198A}" dt="2022-11-21T03:36:05.595" v="117" actId="27636"/>
          <ac:spMkLst>
            <pc:docMk/>
            <pc:sldMk cId="827575826" sldId="693"/>
            <ac:spMk id="3" creationId="{CA4DEF33-76E3-074C-897E-8348CA37D0E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827575826" sldId="693"/>
            <ac:spMk id="4" creationId="{D7D1175D-70C9-E040-BEB9-EF85EF03FD4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827575826" sldId="693"/>
            <ac:spMk id="4" creationId="{DB1F432D-044F-AA40-BFE9-5BCEC2DEDE73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978113965" sldId="69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78113965" sldId="694"/>
            <ac:spMk id="4" creationId="{21024DB5-8AD7-F248-8BBF-400BBC23E28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78113965" sldId="694"/>
            <ac:spMk id="4" creationId="{59B868B4-1899-7743-899D-A3B98C347DE7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773492238" sldId="695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773492238" sldId="695"/>
            <ac:spMk id="4" creationId="{59B868B4-1899-7743-899D-A3B98C347DE7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773492238" sldId="695"/>
            <ac:spMk id="4" creationId="{9DB1F264-B293-20ED-ADCB-2AC78D52C49A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644345171" sldId="696"/>
        </pc:sldMkLst>
        <pc:spChg chg="mod">
          <ac:chgData name="Xuesu Xiao" userId="2da2dc19-76a6-42ca-a03e-a5becae5e7dc" providerId="ADAL" clId="{EA1D60AF-D11D-3B4B-B862-D25B3BAC198A}" dt="2022-11-21T03:36:05.652" v="118" actId="27636"/>
          <ac:spMkLst>
            <pc:docMk/>
            <pc:sldMk cId="644345171" sldId="696"/>
            <ac:spMk id="3" creationId="{AE524AF8-1A9B-BD4C-9E20-5F6559433408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644345171" sldId="696"/>
            <ac:spMk id="4" creationId="{3EC0C3E5-CD85-4B4A-2B18-7A83593DB8E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644345171" sldId="696"/>
            <ac:spMk id="4" creationId="{59B868B4-1899-7743-899D-A3B98C347DE7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220081321" sldId="69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220081321" sldId="697"/>
            <ac:spMk id="3" creationId="{64653F92-A681-D8F4-FF9B-1DC9B74492F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220081321" sldId="697"/>
            <ac:spMk id="4" creationId="{3ADE9805-DB45-D748-B751-15139539434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034237426" sldId="69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034237426" sldId="698"/>
            <ac:spMk id="4" creationId="{42A98FF4-FB86-E15F-9162-7F33B0B004C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034237426" sldId="698"/>
            <ac:spMk id="4" creationId="{D25455EA-CEE2-A546-AAE7-E7D4AF5A557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608275133" sldId="69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08275133" sldId="699"/>
            <ac:spMk id="3" creationId="{0EABC517-434D-4668-CD8E-0A7E72C57BE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608275133" sldId="699"/>
            <ac:spMk id="4" creationId="{D25455EA-CEE2-A546-AAE7-E7D4AF5A557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989780409" sldId="700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89780409" sldId="700"/>
            <ac:spMk id="4" creationId="{50509A05-DE8E-8243-AB68-6DBAEAA4727E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89780409" sldId="700"/>
            <ac:spMk id="4" creationId="{608B9BA2-EE0D-65EC-398C-FFF5954E0D5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023240648" sldId="70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023240648" sldId="701"/>
            <ac:spMk id="4" creationId="{D22E55BE-A0EC-8741-E87E-539002C5D678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023240648" sldId="701"/>
            <ac:spMk id="4" creationId="{F81DFBF9-0323-D24D-9568-005F33CF35F1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947369344" sldId="70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47369344" sldId="702"/>
            <ac:spMk id="4" creationId="{405DC5DD-BF28-1C8F-0F72-2198F718B80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47369344" sldId="702"/>
            <ac:spMk id="4" creationId="{F81DFBF9-0323-D24D-9568-005F33CF35F1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19340254" sldId="703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19340254" sldId="703"/>
            <ac:spMk id="4" creationId="{50509A05-DE8E-8243-AB68-6DBAEAA4727E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19340254" sldId="703"/>
            <ac:spMk id="4" creationId="{89970E2F-C43C-4F05-8A9D-9AE697E46405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357735576" sldId="70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57735576" sldId="704"/>
            <ac:spMk id="4" creationId="{0D9E55DB-DE1C-E742-5CFA-3D3A5EBBC17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57735576" sldId="704"/>
            <ac:spMk id="4" creationId="{50509A05-DE8E-8243-AB68-6DBAEAA4727E}"/>
          </ac:spMkLst>
        </pc:spChg>
        <pc:spChg chg="add del mod">
          <ac:chgData name="Xuesu Xiao" userId="2da2dc19-76a6-42ca-a03e-a5becae5e7dc" providerId="ADAL" clId="{EA1D60AF-D11D-3B4B-B862-D25B3BAC198A}" dt="2022-11-21T04:00:24.040" v="461" actId="1035"/>
          <ac:spMkLst>
            <pc:docMk/>
            <pc:sldMk cId="1357735576" sldId="704"/>
            <ac:spMk id="7" creationId="{FA289EA1-2EBC-B349-A2C8-7CBFC1C227D4}"/>
          </ac:spMkLst>
        </pc:spChg>
        <pc:spChg chg="mod">
          <ac:chgData name="Xuesu Xiao" userId="2da2dc19-76a6-42ca-a03e-a5becae5e7dc" providerId="ADAL" clId="{EA1D60AF-D11D-3B4B-B862-D25B3BAC198A}" dt="2022-11-21T04:00:24.040" v="461" actId="1035"/>
          <ac:spMkLst>
            <pc:docMk/>
            <pc:sldMk cId="1357735576" sldId="704"/>
            <ac:spMk id="8" creationId="{497BA060-C0BB-2F4A-9E59-F19C2897BCBC}"/>
          </ac:spMkLst>
        </pc:spChg>
        <pc:picChg chg="mod">
          <ac:chgData name="Xuesu Xiao" userId="2da2dc19-76a6-42ca-a03e-a5becae5e7dc" providerId="ADAL" clId="{EA1D60AF-D11D-3B4B-B862-D25B3BAC198A}" dt="2022-11-21T04:00:24.040" v="461" actId="1035"/>
          <ac:picMkLst>
            <pc:docMk/>
            <pc:sldMk cId="1357735576" sldId="704"/>
            <ac:picMk id="6" creationId="{B33C03C6-6CEA-AD4C-9E83-95F2FEA7AC81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803216565" sldId="70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803216565" sldId="705"/>
            <ac:spMk id="3" creationId="{837AA33D-FC07-B2C2-589F-E179ABA7428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803216565" sldId="705"/>
            <ac:spMk id="4" creationId="{50509A05-DE8E-8243-AB68-6DBAEAA4727E}"/>
          </ac:spMkLst>
        </pc:spChg>
      </pc:sldChg>
      <pc:sldChg chg="delSp modSp add del mod">
        <pc:chgData name="Xuesu Xiao" userId="2da2dc19-76a6-42ca-a03e-a5becae5e7dc" providerId="ADAL" clId="{EA1D60AF-D11D-3B4B-B862-D25B3BAC198A}" dt="2022-11-21T04:02:30.006" v="493" actId="2696"/>
        <pc:sldMkLst>
          <pc:docMk/>
          <pc:sldMk cId="3003251616" sldId="706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003251616" sldId="706"/>
            <ac:spMk id="4" creationId="{A44AEB54-000B-4D47-B998-B274AA19865A}"/>
          </ac:spMkLst>
        </pc:spChg>
        <pc:picChg chg="mod">
          <ac:chgData name="Xuesu Xiao" userId="2da2dc19-76a6-42ca-a03e-a5becae5e7dc" providerId="ADAL" clId="{EA1D60AF-D11D-3B4B-B862-D25B3BAC198A}" dt="2022-11-21T04:01:14.958" v="480" actId="1076"/>
          <ac:picMkLst>
            <pc:docMk/>
            <pc:sldMk cId="3003251616" sldId="706"/>
            <ac:picMk id="6" creationId="{F9FCC0B7-A5D7-1649-BD08-010D7CE5D50F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565813507" sldId="707"/>
        </pc:sldMkLst>
        <pc:spChg chg="mod">
          <ac:chgData name="Xuesu Xiao" userId="2da2dc19-76a6-42ca-a03e-a5becae5e7dc" providerId="ADAL" clId="{EA1D60AF-D11D-3B4B-B862-D25B3BAC198A}" dt="2022-11-21T04:01:53.676" v="487" actId="207"/>
          <ac:spMkLst>
            <pc:docMk/>
            <pc:sldMk cId="2565813507" sldId="707"/>
            <ac:spMk id="3" creationId="{078C2286-1AF4-114F-B64E-E3E4A6195F2E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65813507" sldId="707"/>
            <ac:spMk id="4" creationId="{5F5D5FE0-9965-3FBC-BE2A-8F4057BA68C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65813507" sldId="707"/>
            <ac:spMk id="4" creationId="{A44AEB54-000B-4D47-B998-B274AA19865A}"/>
          </ac:spMkLst>
        </pc:spChg>
        <pc:picChg chg="mod">
          <ac:chgData name="Xuesu Xiao" userId="2da2dc19-76a6-42ca-a03e-a5becae5e7dc" providerId="ADAL" clId="{EA1D60AF-D11D-3B4B-B862-D25B3BAC198A}" dt="2022-11-21T04:02:11.280" v="490" actId="1076"/>
          <ac:picMkLst>
            <pc:docMk/>
            <pc:sldMk cId="2565813507" sldId="707"/>
            <ac:picMk id="6" creationId="{F9FCC0B7-A5D7-1649-BD08-010D7CE5D50F}"/>
          </ac:picMkLst>
        </pc:picChg>
        <pc:picChg chg="del mod">
          <ac:chgData name="Xuesu Xiao" userId="2da2dc19-76a6-42ca-a03e-a5becae5e7dc" providerId="ADAL" clId="{EA1D60AF-D11D-3B4B-B862-D25B3BAC198A}" dt="2022-11-21T04:01:55.852" v="488" actId="478"/>
          <ac:picMkLst>
            <pc:docMk/>
            <pc:sldMk cId="2565813507" sldId="707"/>
            <ac:picMk id="7" creationId="{D69E34FB-2E05-9C44-82D2-9AAB09F4B685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618344742" sldId="708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618344742" sldId="708"/>
            <ac:spMk id="4" creationId="{AF0E7ADA-B3AF-AB4D-86CE-C625BE1109F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618344742" sldId="708"/>
            <ac:spMk id="4" creationId="{B305DB40-F16A-77EA-97CA-DB19E163589D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506419145" sldId="709"/>
        </pc:sldMkLst>
        <pc:spChg chg="mod">
          <ac:chgData name="Xuesu Xiao" userId="2da2dc19-76a6-42ca-a03e-a5becae5e7dc" providerId="ADAL" clId="{EA1D60AF-D11D-3B4B-B862-D25B3BAC198A}" dt="2022-11-21T03:36:05.710" v="120" actId="27636"/>
          <ac:spMkLst>
            <pc:docMk/>
            <pc:sldMk cId="506419145" sldId="709"/>
            <ac:spMk id="3" creationId="{5E5F743B-BC2E-2A43-81D1-4AFD0CE95C1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506419145" sldId="709"/>
            <ac:spMk id="4" creationId="{21288C7D-4A27-A04A-A3D2-9E59C96FF8E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506419145" sldId="709"/>
            <ac:spMk id="4" creationId="{B507E3B5-4C2A-1E90-5405-70A40BB4CECE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299132333" sldId="710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299132333" sldId="710"/>
            <ac:spMk id="4" creationId="{21288C7D-4A27-A04A-A3D2-9E59C96FF8E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299132333" sldId="710"/>
            <ac:spMk id="4" creationId="{A84E97E3-D427-8728-E60D-87BEBC925ABF}"/>
          </ac:spMkLst>
        </pc:spChg>
        <pc:picChg chg="mod">
          <ac:chgData name="Xuesu Xiao" userId="2da2dc19-76a6-42ca-a03e-a5becae5e7dc" providerId="ADAL" clId="{EA1D60AF-D11D-3B4B-B862-D25B3BAC198A}" dt="2022-11-21T04:02:38.753" v="495" actId="1076"/>
          <ac:picMkLst>
            <pc:docMk/>
            <pc:sldMk cId="1299132333" sldId="710"/>
            <ac:picMk id="6" creationId="{039F9E48-4684-684C-A596-1A322F214C1F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015582973" sldId="711"/>
        </pc:sldMkLst>
        <pc:spChg chg="mod">
          <ac:chgData name="Xuesu Xiao" userId="2da2dc19-76a6-42ca-a03e-a5becae5e7dc" providerId="ADAL" clId="{EA1D60AF-D11D-3B4B-B862-D25B3BAC198A}" dt="2022-11-21T04:02:52.652" v="500" actId="14100"/>
          <ac:spMkLst>
            <pc:docMk/>
            <pc:sldMk cId="1015582973" sldId="711"/>
            <ac:spMk id="3" creationId="{3D0AC80C-E26C-474F-9E76-71AEFD53355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015582973" sldId="711"/>
            <ac:spMk id="4" creationId="{5946347D-080E-8B40-B70A-A1BACE667AA7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015582973" sldId="711"/>
            <ac:spMk id="4" creationId="{B6844580-0D99-0F52-B48E-3968DC299D01}"/>
          </ac:spMkLst>
        </pc:spChg>
        <pc:picChg chg="mod">
          <ac:chgData name="Xuesu Xiao" userId="2da2dc19-76a6-42ca-a03e-a5becae5e7dc" providerId="ADAL" clId="{EA1D60AF-D11D-3B4B-B862-D25B3BAC198A}" dt="2022-11-21T04:02:57.064" v="502" actId="1076"/>
          <ac:picMkLst>
            <pc:docMk/>
            <pc:sldMk cId="1015582973" sldId="711"/>
            <ac:picMk id="6" creationId="{21F938FE-48EA-954F-87D6-80E7B11E4595}"/>
          </ac:picMkLst>
        </pc:picChg>
        <pc:picChg chg="mod">
          <ac:chgData name="Xuesu Xiao" userId="2da2dc19-76a6-42ca-a03e-a5becae5e7dc" providerId="ADAL" clId="{EA1D60AF-D11D-3B4B-B862-D25B3BAC198A}" dt="2022-11-21T04:02:55.109" v="501" actId="1076"/>
          <ac:picMkLst>
            <pc:docMk/>
            <pc:sldMk cId="1015582973" sldId="711"/>
            <ac:picMk id="7" creationId="{8F44BBC3-046C-0E45-A684-1CBBA73EFB28}"/>
          </ac:picMkLst>
        </pc:picChg>
      </pc:sldChg>
      <pc:sldChg chg="delSp modSp add del mod">
        <pc:chgData name="Xuesu Xiao" userId="2da2dc19-76a6-42ca-a03e-a5becae5e7dc" providerId="ADAL" clId="{EA1D60AF-D11D-3B4B-B862-D25B3BAC198A}" dt="2022-11-21T04:04:18.185" v="515" actId="2696"/>
        <pc:sldMkLst>
          <pc:docMk/>
          <pc:sldMk cId="119176159" sldId="712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19176159" sldId="712"/>
            <ac:spMk id="4" creationId="{29A46B5F-0792-AF40-978E-01C571D6A29D}"/>
          </ac:spMkLst>
        </pc:spChg>
        <pc:picChg chg="mod">
          <ac:chgData name="Xuesu Xiao" userId="2da2dc19-76a6-42ca-a03e-a5becae5e7dc" providerId="ADAL" clId="{EA1D60AF-D11D-3B4B-B862-D25B3BAC198A}" dt="2022-11-21T04:03:30.883" v="507" actId="1076"/>
          <ac:picMkLst>
            <pc:docMk/>
            <pc:sldMk cId="119176159" sldId="712"/>
            <ac:picMk id="7" creationId="{BB94EB5C-85BC-2C4A-9588-EF584F489D65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939337931" sldId="713"/>
        </pc:sldMkLst>
        <pc:spChg chg="mod">
          <ac:chgData name="Xuesu Xiao" userId="2da2dc19-76a6-42ca-a03e-a5becae5e7dc" providerId="ADAL" clId="{EA1D60AF-D11D-3B4B-B862-D25B3BAC198A}" dt="2022-11-21T04:03:37.311" v="510" actId="20577"/>
          <ac:spMkLst>
            <pc:docMk/>
            <pc:sldMk cId="3939337931" sldId="713"/>
            <ac:spMk id="3" creationId="{76164057-F4A9-4144-A440-CF1EA01C38D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39337931" sldId="713"/>
            <ac:spMk id="4" creationId="{29A46B5F-0792-AF40-978E-01C571D6A29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39337931" sldId="713"/>
            <ac:spMk id="4" creationId="{96979A4C-3191-9D98-9011-6A7E633CB384}"/>
          </ac:spMkLst>
        </pc:spChg>
        <pc:picChg chg="mod">
          <ac:chgData name="Xuesu Xiao" userId="2da2dc19-76a6-42ca-a03e-a5becae5e7dc" providerId="ADAL" clId="{EA1D60AF-D11D-3B4B-B862-D25B3BAC198A}" dt="2022-11-21T04:03:39.977" v="511" actId="1076"/>
          <ac:picMkLst>
            <pc:docMk/>
            <pc:sldMk cId="3939337931" sldId="713"/>
            <ac:picMk id="6" creationId="{7394109E-E334-A640-9150-3E3FC44CA341}"/>
          </ac:picMkLst>
        </pc:picChg>
        <pc:picChg chg="mod modCrop">
          <ac:chgData name="Xuesu Xiao" userId="2da2dc19-76a6-42ca-a03e-a5becae5e7dc" providerId="ADAL" clId="{EA1D60AF-D11D-3B4B-B862-D25B3BAC198A}" dt="2022-11-21T04:04:10.863" v="514" actId="732"/>
          <ac:picMkLst>
            <pc:docMk/>
            <pc:sldMk cId="3939337931" sldId="713"/>
            <ac:picMk id="7" creationId="{BB94EB5C-85BC-2C4A-9588-EF584F489D65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496622632" sldId="71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496622632" sldId="714"/>
            <ac:spMk id="3" creationId="{761DF031-D763-7F89-AE26-45C1AA2AD40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496622632" sldId="714"/>
            <ac:spMk id="4" creationId="{3910EC13-7452-1140-AFC5-378B5FAF25BC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508442033" sldId="71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08442033" sldId="715"/>
            <ac:spMk id="3" creationId="{FA81E87E-0BA6-B478-D430-A28044A88EF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08442033" sldId="715"/>
            <ac:spMk id="4" creationId="{32958595-3AA3-B743-A720-B939929A0F7B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522243603" sldId="716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22243603" sldId="716"/>
            <ac:spMk id="4" creationId="{23E7D460-B1F1-D746-A2D8-99D43A30143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22243603" sldId="716"/>
            <ac:spMk id="4" creationId="{612600FD-9B5E-9CE8-358C-2E62E4BFDDEE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842512751" sldId="717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842512751" sldId="717"/>
            <ac:spMk id="4" creationId="{23E7D460-B1F1-D746-A2D8-99D43A30143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842512751" sldId="717"/>
            <ac:spMk id="4" creationId="{875E89B3-CA14-307D-D426-E167EF3D76F3}"/>
          </ac:spMkLst>
        </pc:spChg>
        <pc:picChg chg="mod">
          <ac:chgData name="Xuesu Xiao" userId="2da2dc19-76a6-42ca-a03e-a5becae5e7dc" providerId="ADAL" clId="{EA1D60AF-D11D-3B4B-B862-D25B3BAC198A}" dt="2022-11-21T04:04:31.131" v="516" actId="1076"/>
          <ac:picMkLst>
            <pc:docMk/>
            <pc:sldMk cId="842512751" sldId="717"/>
            <ac:picMk id="6" creationId="{A29BE75B-7A50-D946-B94B-1DA7049E95BF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748746754" sldId="718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748746754" sldId="718"/>
            <ac:spMk id="4" creationId="{23E7D460-B1F1-D746-A2D8-99D43A30143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748746754" sldId="718"/>
            <ac:spMk id="4" creationId="{FD7AA1F5-F3A5-31D1-D82D-B6811196A881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853776230" sldId="71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853776230" sldId="719"/>
            <ac:spMk id="3" creationId="{CE406AB1-B387-88A5-9F62-DC69F0CEE89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853776230" sldId="719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486732617" sldId="72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486732617" sldId="720"/>
            <ac:spMk id="3" creationId="{2EC9C1C8-2564-93C8-CBC7-EDFA1090BF1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486732617" sldId="720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979421199" sldId="72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79421199" sldId="721"/>
            <ac:spMk id="3" creationId="{A4FBA4CD-7C89-4B6B-6D67-BFF12742E54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79421199" sldId="721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387552010" sldId="72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87552010" sldId="722"/>
            <ac:spMk id="3" creationId="{0FEFA5FD-D13D-39D0-A848-97A6DB04600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87552010" sldId="722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4150657034" sldId="72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150657034" sldId="723"/>
            <ac:spMk id="3" creationId="{E5FE88DE-3DB3-2715-F5EC-18804AC2498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150657034" sldId="723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349017938" sldId="72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349017938" sldId="724"/>
            <ac:spMk id="3" creationId="{11B097EC-35D2-3AC0-7B57-6C092300B41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349017938" sldId="724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97618505" sldId="72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97618505" sldId="725"/>
            <ac:spMk id="3" creationId="{08DA51F2-A1EC-DC47-21A9-5257BB2E5008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97618505" sldId="725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013542281" sldId="72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013542281" sldId="726"/>
            <ac:spMk id="3" creationId="{F8B3D827-01F1-7DF7-D41D-19160B52FFC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013542281" sldId="726"/>
            <ac:spMk id="4" creationId="{AEE44E44-CC0A-0C4A-8426-9061951BDF21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505620613" sldId="727"/>
        </pc:sldMkLst>
        <pc:spChg chg="mod">
          <ac:chgData name="Xuesu Xiao" userId="2da2dc19-76a6-42ca-a03e-a5becae5e7dc" providerId="ADAL" clId="{EA1D60AF-D11D-3B4B-B862-D25B3BAC198A}" dt="2022-11-21T03:36:05.851" v="123" actId="27636"/>
          <ac:spMkLst>
            <pc:docMk/>
            <pc:sldMk cId="1505620613" sldId="727"/>
            <ac:spMk id="3" creationId="{82945B2D-456F-C248-88D3-E3DB9D026B0B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505620613" sldId="727"/>
            <ac:spMk id="4" creationId="{6372BE6F-CC05-6625-F668-19EE74C8425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505620613" sldId="727"/>
            <ac:spMk id="4" creationId="{F161E5A6-8F85-DF40-ABBB-594FE473EBFC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269630576" sldId="728"/>
        </pc:sldMkLst>
        <pc:spChg chg="mod">
          <ac:chgData name="Xuesu Xiao" userId="2da2dc19-76a6-42ca-a03e-a5becae5e7dc" providerId="ADAL" clId="{EA1D60AF-D11D-3B4B-B862-D25B3BAC198A}" dt="2022-11-21T04:05:15.245" v="519" actId="27636"/>
          <ac:spMkLst>
            <pc:docMk/>
            <pc:sldMk cId="1269630576" sldId="728"/>
            <ac:spMk id="3" creationId="{9BFFE40E-1CB8-1A4C-BEBE-E6ADCAB6798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269630576" sldId="728"/>
            <ac:spMk id="4" creationId="{A8585CD5-43E3-FFDC-32A2-47407E8DDF0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269630576" sldId="728"/>
            <ac:spMk id="4" creationId="{BA4DCB0F-2858-B74D-8744-0AE0392EE692}"/>
          </ac:spMkLst>
        </pc:spChg>
      </pc:sldChg>
      <pc:sldChg chg="addSp delSp modSp add del mod">
        <pc:chgData name="Xuesu Xiao" userId="2da2dc19-76a6-42ca-a03e-a5becae5e7dc" providerId="ADAL" clId="{EA1D60AF-D11D-3B4B-B862-D25B3BAC198A}" dt="2022-11-21T03:53:00.470" v="244" actId="2696"/>
        <pc:sldMkLst>
          <pc:docMk/>
          <pc:sldMk cId="2647753372" sldId="729"/>
        </pc:sldMkLst>
        <pc:spChg chg="mod">
          <ac:chgData name="Xuesu Xiao" userId="2da2dc19-76a6-42ca-a03e-a5becae5e7dc" providerId="ADAL" clId="{EA1D60AF-D11D-3B4B-B862-D25B3BAC198A}" dt="2022-11-21T03:51:58.818" v="217" actId="20577"/>
          <ac:spMkLst>
            <pc:docMk/>
            <pc:sldMk cId="2647753372" sldId="729"/>
            <ac:spMk id="3" creationId="{652A81A1-13F9-D844-911A-8686CFE6DDBB}"/>
          </ac:spMkLst>
        </pc:spChg>
        <pc:spChg chg="add del mod">
          <ac:chgData name="Xuesu Xiao" userId="2da2dc19-76a6-42ca-a03e-a5becae5e7dc" providerId="ADAL" clId="{EA1D60AF-D11D-3B4B-B862-D25B3BAC198A}" dt="2022-11-21T03:51:44.964" v="209"/>
          <ac:spMkLst>
            <pc:docMk/>
            <pc:sldMk cId="2647753372" sldId="729"/>
            <ac:spMk id="4" creationId="{A8FBFE82-80C7-4D95-1E01-F365205A275C}"/>
          </ac:spMkLst>
        </pc:spChg>
        <pc:picChg chg="mod">
          <ac:chgData name="Xuesu Xiao" userId="2da2dc19-76a6-42ca-a03e-a5becae5e7dc" providerId="ADAL" clId="{EA1D60AF-D11D-3B4B-B862-D25B3BAC198A}" dt="2022-11-21T03:51:56.343" v="215" actId="1076"/>
          <ac:picMkLst>
            <pc:docMk/>
            <pc:sldMk cId="2647753372" sldId="729"/>
            <ac:picMk id="7" creationId="{C7CB03D5-634B-7618-D809-2859D5A3DE18}"/>
          </ac:picMkLst>
        </pc:picChg>
        <pc:picChg chg="mod">
          <ac:chgData name="Xuesu Xiao" userId="2da2dc19-76a6-42ca-a03e-a5becae5e7dc" providerId="ADAL" clId="{EA1D60AF-D11D-3B4B-B862-D25B3BAC198A}" dt="2022-11-21T03:51:52.284" v="213" actId="1076"/>
          <ac:picMkLst>
            <pc:docMk/>
            <pc:sldMk cId="2647753372" sldId="729"/>
            <ac:picMk id="9" creationId="{B629566E-255E-9A4D-A540-F40AF9053DD6}"/>
          </ac:picMkLst>
        </pc:picChg>
        <pc:picChg chg="mod">
          <ac:chgData name="Xuesu Xiao" userId="2da2dc19-76a6-42ca-a03e-a5becae5e7dc" providerId="ADAL" clId="{EA1D60AF-D11D-3B4B-B862-D25B3BAC198A}" dt="2022-11-21T03:51:54.071" v="214" actId="1076"/>
          <ac:picMkLst>
            <pc:docMk/>
            <pc:sldMk cId="2647753372" sldId="729"/>
            <ac:picMk id="10" creationId="{8B2B7C5D-4A69-EC41-87CC-2DF3F6F27FB7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605649036" sldId="730"/>
        </pc:sldMkLst>
        <pc:spChg chg="add mod">
          <ac:chgData name="Xuesu Xiao" userId="2da2dc19-76a6-42ca-a03e-a5becae5e7dc" providerId="ADAL" clId="{EA1D60AF-D11D-3B4B-B862-D25B3BAC198A}" dt="2022-11-21T03:53:09.635" v="246" actId="1076"/>
          <ac:spMkLst>
            <pc:docMk/>
            <pc:sldMk cId="2605649036" sldId="730"/>
            <ac:spMk id="4" creationId="{169FF59F-59B8-8B99-C6B1-701CF3CDCCC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05649036" sldId="730"/>
            <ac:spMk id="8" creationId="{0E237D37-630B-65E8-E6FE-7130EF3D94DE}"/>
          </ac:spMkLst>
        </pc:spChg>
      </pc:sldChg>
      <pc:sldChg chg="addSp delSp modSp add del">
        <pc:chgData name="Xuesu Xiao" userId="2da2dc19-76a6-42ca-a03e-a5becae5e7dc" providerId="ADAL" clId="{EA1D60AF-D11D-3B4B-B862-D25B3BAC198A}" dt="2022-11-21T04:14:59.953" v="521"/>
        <pc:sldMkLst>
          <pc:docMk/>
          <pc:sldMk cId="4207480950" sldId="73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07480950" sldId="731"/>
            <ac:spMk id="4" creationId="{831C0E17-E288-A80C-4749-9600B008A7B8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459270532" sldId="73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459270532" sldId="732"/>
            <ac:spMk id="6" creationId="{3DAB1CB7-3865-C548-B746-250F12C668B6}"/>
          </ac:spMkLst>
        </pc:spChg>
        <pc:picChg chg="add mod">
          <ac:chgData name="Xuesu Xiao" userId="2da2dc19-76a6-42ca-a03e-a5becae5e7dc" providerId="ADAL" clId="{EA1D60AF-D11D-3B4B-B862-D25B3BAC198A}" dt="2022-11-21T04:02:14.195" v="492"/>
          <ac:picMkLst>
            <pc:docMk/>
            <pc:sldMk cId="1459270532" sldId="732"/>
            <ac:picMk id="4" creationId="{22300B44-4A94-52D3-DA3E-DFB86AFCC9DB}"/>
          </ac:picMkLst>
        </pc:picChg>
        <pc:picChg chg="del">
          <ac:chgData name="Xuesu Xiao" userId="2da2dc19-76a6-42ca-a03e-a5becae5e7dc" providerId="ADAL" clId="{EA1D60AF-D11D-3B4B-B862-D25B3BAC198A}" dt="2022-11-21T04:02:13.869" v="491" actId="478"/>
          <ac:picMkLst>
            <pc:docMk/>
            <pc:sldMk cId="1459270532" sldId="732"/>
            <ac:picMk id="6" creationId="{F9FCC0B7-A5D7-1649-BD08-010D7CE5D50F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201698968" sldId="73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201698968" sldId="733"/>
            <ac:spMk id="4" creationId="{AF19593E-348A-75B5-A55C-BAD9E446BACB}"/>
          </ac:spMkLst>
        </pc:spChg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523628C2-A9A4-8145-BA34-1514A73B068E}"/>
    <pc:docChg chg="undo redo custSel addSld delSld modSld delSection modSection">
      <pc:chgData name="Xuesu Xiao" userId="2da2dc19-76a6-42ca-a03e-a5becae5e7dc" providerId="ADAL" clId="{523628C2-A9A4-8145-BA34-1514A73B068E}" dt="2022-11-21T03:30:37.116" v="271" actId="2696"/>
      <pc:docMkLst>
        <pc:docMk/>
      </pc:docMkLst>
      <pc:sldChg chg="modSp mod">
        <pc:chgData name="Xuesu Xiao" userId="2da2dc19-76a6-42ca-a03e-a5becae5e7dc" providerId="ADAL" clId="{523628C2-A9A4-8145-BA34-1514A73B068E}" dt="2022-11-21T03:03:40.534" v="170" actId="20577"/>
        <pc:sldMkLst>
          <pc:docMk/>
          <pc:sldMk cId="2969206148" sldId="256"/>
        </pc:sldMkLst>
        <pc:spChg chg="mod">
          <ac:chgData name="Xuesu Xiao" userId="2da2dc19-76a6-42ca-a03e-a5becae5e7dc" providerId="ADAL" clId="{523628C2-A9A4-8145-BA34-1514A73B068E}" dt="2022-11-21T03:03:40.534" v="170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523628C2-A9A4-8145-BA34-1514A73B068E}" dt="2022-11-21T03:02:33.318" v="3" actId="2696"/>
        <pc:sldMkLst>
          <pc:docMk/>
          <pc:sldMk cId="1911100283" sldId="257"/>
        </pc:sldMkLst>
      </pc:sldChg>
      <pc:sldChg chg="del">
        <pc:chgData name="Xuesu Xiao" userId="2da2dc19-76a6-42ca-a03e-a5becae5e7dc" providerId="ADAL" clId="{523628C2-A9A4-8145-BA34-1514A73B068E}" dt="2022-11-21T03:02:34.105" v="96" actId="2696"/>
        <pc:sldMkLst>
          <pc:docMk/>
          <pc:sldMk cId="1784013883" sldId="259"/>
        </pc:sldMkLst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960634449" sldId="46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960634449" sldId="460"/>
            <ac:spMk id="5" creationId="{E5505510-7E13-AE49-91DC-4573DFC116ED}"/>
          </ac:spMkLst>
        </pc:spChg>
      </pc:sldChg>
      <pc:sldChg chg="del">
        <pc:chgData name="Xuesu Xiao" userId="2da2dc19-76a6-42ca-a03e-a5becae5e7dc" providerId="ADAL" clId="{523628C2-A9A4-8145-BA34-1514A73B068E}" dt="2022-11-21T03:02:33.957" v="67" actId="2696"/>
        <pc:sldMkLst>
          <pc:docMk/>
          <pc:sldMk cId="35764796" sldId="461"/>
        </pc:sldMkLst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15449360" sldId="49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15449360" sldId="497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574793329" sldId="49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74793329" sldId="498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187179596" sldId="501"/>
        </pc:sldMkLst>
        <pc:spChg chg="mod">
          <ac:chgData name="Xuesu Xiao" userId="2da2dc19-76a6-42ca-a03e-a5becae5e7dc" providerId="ADAL" clId="{523628C2-A9A4-8145-BA34-1514A73B068E}" dt="2022-11-21T03:02:47.581" v="145" actId="27636"/>
          <ac:spMkLst>
            <pc:docMk/>
            <pc:sldMk cId="1187179596" sldId="501"/>
            <ac:spMk id="3" creationId="{DDBB0681-C8C4-DD4C-82BF-60048B6B977F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187179596" sldId="501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607561481" sldId="502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607561481" sldId="502"/>
            <ac:spMk id="4" creationId="{CBC30F79-AAC8-FC46-A23E-C0B1033F3E59}"/>
          </ac:spMkLst>
        </pc:spChg>
      </pc:sldChg>
      <pc:sldChg chg="delSp add del">
        <pc:chgData name="Xuesu Xiao" userId="2da2dc19-76a6-42ca-a03e-a5becae5e7dc" providerId="ADAL" clId="{523628C2-A9A4-8145-BA34-1514A73B068E}" dt="2022-11-21T03:07:57.200" v="216" actId="2696"/>
        <pc:sldMkLst>
          <pc:docMk/>
          <pc:sldMk cId="711757935" sldId="50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711757935" sldId="503"/>
            <ac:spMk id="4" creationId="{65E8647E-96E1-274A-A895-EF745BCF88EB}"/>
          </ac:spMkLst>
        </pc:spChg>
      </pc:sldChg>
      <pc:sldChg chg="delSp add del">
        <pc:chgData name="Xuesu Xiao" userId="2da2dc19-76a6-42ca-a03e-a5becae5e7dc" providerId="ADAL" clId="{523628C2-A9A4-8145-BA34-1514A73B068E}" dt="2022-11-21T03:07:49.973" v="212" actId="2696"/>
        <pc:sldMkLst>
          <pc:docMk/>
          <pc:sldMk cId="647877393" sldId="50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647877393" sldId="504"/>
            <ac:spMk id="4" creationId="{7A1B032A-04FE-9E49-A68E-FB625ECBFA51}"/>
          </ac:spMkLst>
        </pc:spChg>
      </pc:sldChg>
      <pc:sldChg chg="delSp add mod">
        <pc:chgData name="Xuesu Xiao" userId="2da2dc19-76a6-42ca-a03e-a5becae5e7dc" providerId="ADAL" clId="{523628C2-A9A4-8145-BA34-1514A73B068E}" dt="2022-11-21T03:09:24.049" v="218" actId="478"/>
        <pc:sldMkLst>
          <pc:docMk/>
          <pc:sldMk cId="1818374430" sldId="505"/>
        </pc:sldMkLst>
        <pc:spChg chg="del">
          <ac:chgData name="Xuesu Xiao" userId="2da2dc19-76a6-42ca-a03e-a5becae5e7dc" providerId="ADAL" clId="{523628C2-A9A4-8145-BA34-1514A73B068E}" dt="2022-11-21T03:09:24.049" v="218" actId="478"/>
          <ac:spMkLst>
            <pc:docMk/>
            <pc:sldMk cId="1818374430" sldId="505"/>
            <ac:spMk id="3" creationId="{D6733467-E8EA-BB49-966F-78D1A74FF31F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818374430" sldId="505"/>
            <ac:spMk id="4" creationId="{1A00AF10-3CEE-844E-9CCC-AFA9A8AB178D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549607746" sldId="506"/>
        </pc:sldMkLst>
        <pc:spChg chg="mod">
          <ac:chgData name="Xuesu Xiao" userId="2da2dc19-76a6-42ca-a03e-a5becae5e7dc" providerId="ADAL" clId="{523628C2-A9A4-8145-BA34-1514A73B068E}" dt="2022-11-21T03:02:47.636" v="147" actId="27636"/>
          <ac:spMkLst>
            <pc:docMk/>
            <pc:sldMk cId="2549607746" sldId="506"/>
            <ac:spMk id="3" creationId="{877BC30A-E1AD-8A4B-A7ED-C110AF6170BB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49607746" sldId="506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751133069" sldId="50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751133069" sldId="508"/>
            <ac:spMk id="4" creationId="{D933B02C-EEA7-7F4E-A060-23974E465AF8}"/>
          </ac:spMkLst>
        </pc:spChg>
      </pc:sldChg>
      <pc:sldChg chg="delSp add del">
        <pc:chgData name="Xuesu Xiao" userId="2da2dc19-76a6-42ca-a03e-a5becae5e7dc" providerId="ADAL" clId="{523628C2-A9A4-8145-BA34-1514A73B068E}" dt="2022-11-21T03:07:51.635" v="214" actId="2696"/>
        <pc:sldMkLst>
          <pc:docMk/>
          <pc:sldMk cId="4096153872" sldId="50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96153872" sldId="509"/>
            <ac:spMk id="4" creationId="{7A1B032A-04FE-9E49-A68E-FB625ECBFA51}"/>
          </ac:spMkLst>
        </pc:spChg>
      </pc:sldChg>
      <pc:sldChg chg="delSp add del">
        <pc:chgData name="Xuesu Xiao" userId="2da2dc19-76a6-42ca-a03e-a5becae5e7dc" providerId="ADAL" clId="{523628C2-A9A4-8145-BA34-1514A73B068E}" dt="2022-11-21T03:07:51.020" v="213" actId="2696"/>
        <pc:sldMkLst>
          <pc:docMk/>
          <pc:sldMk cId="757921671" sldId="51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757921671" sldId="510"/>
            <ac:spMk id="4" creationId="{7A1B032A-04FE-9E49-A68E-FB625ECBFA51}"/>
          </ac:spMkLst>
        </pc:spChg>
      </pc:sldChg>
      <pc:sldChg chg="delSp add del">
        <pc:chgData name="Xuesu Xiao" userId="2da2dc19-76a6-42ca-a03e-a5becae5e7dc" providerId="ADAL" clId="{523628C2-A9A4-8145-BA34-1514A73B068E}" dt="2022-11-21T03:07:52.743" v="215" actId="2696"/>
        <pc:sldMkLst>
          <pc:docMk/>
          <pc:sldMk cId="2914850396" sldId="51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914850396" sldId="511"/>
            <ac:spMk id="4" creationId="{7A1B032A-04FE-9E49-A68E-FB625ECBFA51}"/>
          </ac:spMkLst>
        </pc:spChg>
      </pc:sldChg>
      <pc:sldChg chg="delSp add del">
        <pc:chgData name="Xuesu Xiao" userId="2da2dc19-76a6-42ca-a03e-a5becae5e7dc" providerId="ADAL" clId="{523628C2-A9A4-8145-BA34-1514A73B068E}" dt="2022-11-21T03:14:09.937" v="222" actId="2696"/>
        <pc:sldMkLst>
          <pc:docMk/>
          <pc:sldMk cId="1802504893" sldId="512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802504893" sldId="512"/>
            <ac:spMk id="4" creationId="{7A1B032A-04FE-9E49-A68E-FB625ECBFA5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746256268" sldId="51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746256268" sldId="514"/>
            <ac:spMk id="4" creationId="{65E8647E-96E1-274A-A895-EF745BCF88E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115630030" sldId="51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115630030" sldId="515"/>
            <ac:spMk id="4" creationId="{65E8647E-96E1-274A-A895-EF745BCF88EB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760089998" sldId="516"/>
        </pc:sldMkLst>
        <pc:spChg chg="mod">
          <ac:chgData name="Xuesu Xiao" userId="2da2dc19-76a6-42ca-a03e-a5becae5e7dc" providerId="ADAL" clId="{523628C2-A9A4-8145-BA34-1514A73B068E}" dt="2022-11-21T03:02:47.608" v="146" actId="27636"/>
          <ac:spMkLst>
            <pc:docMk/>
            <pc:sldMk cId="3760089998" sldId="516"/>
            <ac:spMk id="3" creationId="{5BD968C2-B9B5-FA41-87BB-65E8D4D5D1DD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760089998" sldId="51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196420882" sldId="51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196420882" sldId="517"/>
            <ac:spMk id="4" creationId="{2F01E318-553B-6849-B5BB-FD48ADCBB04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666375389" sldId="51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666375389" sldId="518"/>
            <ac:spMk id="4" creationId="{2F01E318-553B-6849-B5BB-FD48ADCBB04E}"/>
          </ac:spMkLst>
        </pc:spChg>
      </pc:sldChg>
      <pc:sldChg chg="delSp modSp add mod">
        <pc:chgData name="Xuesu Xiao" userId="2da2dc19-76a6-42ca-a03e-a5becae5e7dc" providerId="ADAL" clId="{523628C2-A9A4-8145-BA34-1514A73B068E}" dt="2022-11-21T03:10:25.687" v="220" actId="478"/>
        <pc:sldMkLst>
          <pc:docMk/>
          <pc:sldMk cId="1135471094" sldId="519"/>
        </pc:sldMkLst>
        <pc:spChg chg="del mod">
          <ac:chgData name="Xuesu Xiao" userId="2da2dc19-76a6-42ca-a03e-a5becae5e7dc" providerId="ADAL" clId="{523628C2-A9A4-8145-BA34-1514A73B068E}" dt="2022-11-21T03:10:25.687" v="220" actId="478"/>
          <ac:spMkLst>
            <pc:docMk/>
            <pc:sldMk cId="1135471094" sldId="519"/>
            <ac:spMk id="3" creationId="{D6733467-E8EA-BB49-966F-78D1A74FF31F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135471094" sldId="519"/>
            <ac:spMk id="4" creationId="{1A00AF10-3CEE-844E-9CCC-AFA9A8AB178D}"/>
          </ac:spMkLst>
        </pc:spChg>
      </pc:sldChg>
      <pc:sldChg chg="delSp add mod">
        <pc:chgData name="Xuesu Xiao" userId="2da2dc19-76a6-42ca-a03e-a5becae5e7dc" providerId="ADAL" clId="{523628C2-A9A4-8145-BA34-1514A73B068E}" dt="2022-11-21T03:11:04.616" v="221" actId="478"/>
        <pc:sldMkLst>
          <pc:docMk/>
          <pc:sldMk cId="338464831" sldId="520"/>
        </pc:sldMkLst>
        <pc:spChg chg="del">
          <ac:chgData name="Xuesu Xiao" userId="2da2dc19-76a6-42ca-a03e-a5becae5e7dc" providerId="ADAL" clId="{523628C2-A9A4-8145-BA34-1514A73B068E}" dt="2022-11-21T03:11:04.616" v="221" actId="478"/>
          <ac:spMkLst>
            <pc:docMk/>
            <pc:sldMk cId="338464831" sldId="520"/>
            <ac:spMk id="3" creationId="{D6733467-E8EA-BB49-966F-78D1A74FF31F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38464831" sldId="520"/>
            <ac:spMk id="4" creationId="{1A00AF10-3CEE-844E-9CCC-AFA9A8AB178D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537702410" sldId="52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537702410" sldId="521"/>
            <ac:spMk id="4" creationId="{1A00AF10-3CEE-844E-9CCC-AFA9A8AB178D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4291573097" sldId="522"/>
        </pc:sldMkLst>
        <pc:spChg chg="mod">
          <ac:chgData name="Xuesu Xiao" userId="2da2dc19-76a6-42ca-a03e-a5becae5e7dc" providerId="ADAL" clId="{523628C2-A9A4-8145-BA34-1514A73B068E}" dt="2022-11-21T03:02:47.691" v="149" actId="27636"/>
          <ac:spMkLst>
            <pc:docMk/>
            <pc:sldMk cId="4291573097" sldId="522"/>
            <ac:spMk id="3" creationId="{877BC30A-E1AD-8A4B-A7ED-C110AF6170BB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291573097" sldId="522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949774474" sldId="52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949774474" sldId="523"/>
            <ac:spMk id="4" creationId="{44C2116F-32AC-3145-A47B-407F72D6AE71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04043975" sldId="524"/>
        </pc:sldMkLst>
        <pc:spChg chg="mod">
          <ac:chgData name="Xuesu Xiao" userId="2da2dc19-76a6-42ca-a03e-a5becae5e7dc" providerId="ADAL" clId="{523628C2-A9A4-8145-BA34-1514A73B068E}" dt="2022-11-21T03:02:47.702" v="150" actId="27636"/>
          <ac:spMkLst>
            <pc:docMk/>
            <pc:sldMk cId="104043975" sldId="524"/>
            <ac:spMk id="3" creationId="{877BC30A-E1AD-8A4B-A7ED-C110AF6170BB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04043975" sldId="524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471529439" sldId="52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471529439" sldId="525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453069783" sldId="52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453069783" sldId="526"/>
            <ac:spMk id="4" creationId="{44C2116F-32AC-3145-A47B-407F72D6AE71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684819820" sldId="527"/>
        </pc:sldMkLst>
        <pc:spChg chg="mod">
          <ac:chgData name="Xuesu Xiao" userId="2da2dc19-76a6-42ca-a03e-a5becae5e7dc" providerId="ADAL" clId="{523628C2-A9A4-8145-BA34-1514A73B068E}" dt="2022-11-21T03:02:47.678" v="148" actId="27636"/>
          <ac:spMkLst>
            <pc:docMk/>
            <pc:sldMk cId="3684819820" sldId="527"/>
            <ac:spMk id="3" creationId="{877BC30A-E1AD-8A4B-A7ED-C110AF6170BB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684819820" sldId="527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599424410" sldId="52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99424410" sldId="528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777954501" sldId="52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777954501" sldId="529"/>
            <ac:spMk id="4" creationId="{BF46EF87-838D-054A-B32E-D9D03F39E78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02904745" sldId="53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02904745" sldId="530"/>
            <ac:spMk id="4" creationId="{163F62B2-B135-A841-A836-51E6F482B49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645790631" sldId="53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645790631" sldId="531"/>
            <ac:spMk id="4" creationId="{97E5D3AA-618C-7142-B3F6-AA0E9DFFF1E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844085051" sldId="53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844085051" sldId="533"/>
            <ac:spMk id="4" creationId="{BF46EF87-838D-054A-B32E-D9D03F39E78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326540615" sldId="53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326540615" sldId="534"/>
            <ac:spMk id="4" creationId="{BF46EF87-838D-054A-B32E-D9D03F39E783}"/>
          </ac:spMkLst>
        </pc:spChg>
      </pc:sldChg>
      <pc:sldChg chg="delSp modSp add mod">
        <pc:chgData name="Xuesu Xiao" userId="2da2dc19-76a6-42ca-a03e-a5becae5e7dc" providerId="ADAL" clId="{523628C2-A9A4-8145-BA34-1514A73B068E}" dt="2022-11-21T03:14:19.131" v="240" actId="1036"/>
        <pc:sldMkLst>
          <pc:docMk/>
          <pc:sldMk cId="700202354" sldId="53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700202354" sldId="535"/>
            <ac:spMk id="4" creationId="{163F62B2-B135-A841-A836-51E6F482B496}"/>
          </ac:spMkLst>
        </pc:spChg>
        <pc:picChg chg="mod">
          <ac:chgData name="Xuesu Xiao" userId="2da2dc19-76a6-42ca-a03e-a5becae5e7dc" providerId="ADAL" clId="{523628C2-A9A4-8145-BA34-1514A73B068E}" dt="2022-11-21T03:14:19.131" v="240" actId="1036"/>
          <ac:picMkLst>
            <pc:docMk/>
            <pc:sldMk cId="700202354" sldId="535"/>
            <ac:picMk id="8" creationId="{177C6F45-B6B2-5F4E-9313-C2E072D84DD4}"/>
          </ac:picMkLst>
        </pc:pic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552497551" sldId="53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52497551" sldId="536"/>
            <ac:spMk id="4" creationId="{C64E8F36-7BF3-0942-93B3-DA782842AD6F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364814201" sldId="537"/>
        </pc:sldMkLst>
        <pc:spChg chg="mod">
          <ac:chgData name="Xuesu Xiao" userId="2da2dc19-76a6-42ca-a03e-a5becae5e7dc" providerId="ADAL" clId="{523628C2-A9A4-8145-BA34-1514A73B068E}" dt="2022-11-21T03:02:47.823" v="154" actId="27636"/>
          <ac:spMkLst>
            <pc:docMk/>
            <pc:sldMk cId="3364814201" sldId="537"/>
            <ac:spMk id="3" creationId="{D79DA4F8-397A-BC43-B46D-2649B1B9A3AE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364814201" sldId="537"/>
            <ac:spMk id="4" creationId="{97E5D3AA-618C-7142-B3F6-AA0E9DFFF1E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256215022" sldId="53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256215022" sldId="538"/>
            <ac:spMk id="4" creationId="{530EDDE4-9909-9049-9B64-303994AF53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464087302" sldId="53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464087302" sldId="539"/>
            <ac:spMk id="4" creationId="{530EDDE4-9909-9049-9B64-303994AF53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88147120" sldId="54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88147120" sldId="540"/>
            <ac:spMk id="4" creationId="{530EDDE4-9909-9049-9B64-303994AF53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714349026" sldId="54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714349026" sldId="541"/>
            <ac:spMk id="4" creationId="{B1361CFB-CEDA-7749-9698-23D56103804D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568830094" sldId="542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68830094" sldId="542"/>
            <ac:spMk id="4" creationId="{B3D924C2-9E22-EF47-9932-9137FC412547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757466304" sldId="54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757466304" sldId="543"/>
            <ac:spMk id="4" creationId="{FD0E31D4-3846-2449-9EED-247DD36D689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344623835" sldId="54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344623835" sldId="544"/>
            <ac:spMk id="4" creationId="{104437C5-44AD-3444-8079-EE4A1106DDFC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506917323" sldId="54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506917323" sldId="545"/>
            <ac:spMk id="4" creationId="{9E9894E7-B1E5-D643-B4DB-38A25FAB124F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660671021" sldId="54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660671021" sldId="546"/>
            <ac:spMk id="4" creationId="{91C753BD-12E7-7144-84C1-39CE4715C5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74829566" sldId="54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74829566" sldId="547"/>
            <ac:spMk id="4" creationId="{2127361A-CD7E-2C45-812E-F5E88E6E2C68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439955799" sldId="54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439955799" sldId="548"/>
            <ac:spMk id="4" creationId="{2127361A-CD7E-2C45-812E-F5E88E6E2C68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859365330" sldId="549"/>
        </pc:sldMkLst>
        <pc:spChg chg="mod">
          <ac:chgData name="Xuesu Xiao" userId="2da2dc19-76a6-42ca-a03e-a5becae5e7dc" providerId="ADAL" clId="{523628C2-A9A4-8145-BA34-1514A73B068E}" dt="2022-11-21T03:02:47.951" v="159" actId="27636"/>
          <ac:spMkLst>
            <pc:docMk/>
            <pc:sldMk cId="2859365330" sldId="549"/>
            <ac:spMk id="3" creationId="{F53AF23E-59BE-1A42-95B8-815C83D0200C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859365330" sldId="549"/>
            <ac:spMk id="4" creationId="{D0C55032-0C3E-014A-9CB8-B75CDC5C4B4D}"/>
          </ac:spMkLst>
        </pc:spChg>
      </pc:sldChg>
      <pc:sldChg chg="delSp modSp add del mod">
        <pc:chgData name="Xuesu Xiao" userId="2da2dc19-76a6-42ca-a03e-a5becae5e7dc" providerId="ADAL" clId="{523628C2-A9A4-8145-BA34-1514A73B068E}" dt="2022-11-21T03:22:21.361" v="241" actId="2696"/>
        <pc:sldMkLst>
          <pc:docMk/>
          <pc:sldMk cId="718835457" sldId="550"/>
        </pc:sldMkLst>
        <pc:spChg chg="mod">
          <ac:chgData name="Xuesu Xiao" userId="2da2dc19-76a6-42ca-a03e-a5becae5e7dc" providerId="ADAL" clId="{523628C2-A9A4-8145-BA34-1514A73B068E}" dt="2022-11-21T03:02:47.839" v="155" actId="27636"/>
          <ac:spMkLst>
            <pc:docMk/>
            <pc:sldMk cId="718835457" sldId="550"/>
            <ac:spMk id="3" creationId="{21A079CD-EE99-0D44-B63C-B16ADDCE14F2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718835457" sldId="550"/>
            <ac:spMk id="4" creationId="{2C77E11A-53A2-734F-AB3D-3AEA55DFAF3A}"/>
          </ac:spMkLst>
        </pc:spChg>
      </pc:sldChg>
      <pc:sldChg chg="delSp modSp add del mod">
        <pc:chgData name="Xuesu Xiao" userId="2da2dc19-76a6-42ca-a03e-a5becae5e7dc" providerId="ADAL" clId="{523628C2-A9A4-8145-BA34-1514A73B068E}" dt="2022-11-21T03:22:22.018" v="242" actId="2696"/>
        <pc:sldMkLst>
          <pc:docMk/>
          <pc:sldMk cId="2824992478" sldId="551"/>
        </pc:sldMkLst>
        <pc:spChg chg="mod">
          <ac:chgData name="Xuesu Xiao" userId="2da2dc19-76a6-42ca-a03e-a5becae5e7dc" providerId="ADAL" clId="{523628C2-A9A4-8145-BA34-1514A73B068E}" dt="2022-11-21T03:02:47.855" v="156" actId="27636"/>
          <ac:spMkLst>
            <pc:docMk/>
            <pc:sldMk cId="2824992478" sldId="551"/>
            <ac:spMk id="3" creationId="{21A079CD-EE99-0D44-B63C-B16ADDCE14F2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824992478" sldId="551"/>
            <ac:spMk id="4" creationId="{2C77E11A-53A2-734F-AB3D-3AEA55DFAF3A}"/>
          </ac:spMkLst>
        </pc:spChg>
      </pc:sldChg>
      <pc:sldChg chg="delSp modSp add mod">
        <pc:chgData name="Xuesu Xiao" userId="2da2dc19-76a6-42ca-a03e-a5becae5e7dc" providerId="ADAL" clId="{523628C2-A9A4-8145-BA34-1514A73B068E}" dt="2022-11-21T03:22:28.004" v="245" actId="207"/>
        <pc:sldMkLst>
          <pc:docMk/>
          <pc:sldMk cId="2061933416" sldId="552"/>
        </pc:sldMkLst>
        <pc:spChg chg="mod">
          <ac:chgData name="Xuesu Xiao" userId="2da2dc19-76a6-42ca-a03e-a5becae5e7dc" providerId="ADAL" clId="{523628C2-A9A4-8145-BA34-1514A73B068E}" dt="2022-11-21T03:22:28.004" v="245" actId="207"/>
          <ac:spMkLst>
            <pc:docMk/>
            <pc:sldMk cId="2061933416" sldId="552"/>
            <ac:spMk id="3" creationId="{21A079CD-EE99-0D44-B63C-B16ADDCE14F2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061933416" sldId="552"/>
            <ac:spMk id="4" creationId="{2C77E11A-53A2-734F-AB3D-3AEA55DFAF3A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427398067" sldId="553"/>
        </pc:sldMkLst>
        <pc:spChg chg="mod">
          <ac:chgData name="Xuesu Xiao" userId="2da2dc19-76a6-42ca-a03e-a5becae5e7dc" providerId="ADAL" clId="{523628C2-A9A4-8145-BA34-1514A73B068E}" dt="2022-11-21T03:02:47.922" v="158" actId="27636"/>
          <ac:spMkLst>
            <pc:docMk/>
            <pc:sldMk cId="427398067" sldId="553"/>
            <ac:spMk id="3" creationId="{21A079CD-EE99-0D44-B63C-B16ADDCE14F2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27398067" sldId="553"/>
            <ac:spMk id="4" creationId="{2C77E11A-53A2-734F-AB3D-3AEA55DFAF3A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931302297" sldId="55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931302297" sldId="555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76804034" sldId="55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76804034" sldId="556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114881922" sldId="55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114881922" sldId="557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694574617" sldId="55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694574617" sldId="558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070446177" sldId="55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070446177" sldId="559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635617404" sldId="56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635617404" sldId="560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884508260" sldId="56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884508260" sldId="561"/>
            <ac:spMk id="4" creationId="{F573886C-6820-524B-B358-114F3046E5CB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018384592" sldId="562"/>
        </pc:sldMkLst>
        <pc:spChg chg="mod">
          <ac:chgData name="Xuesu Xiao" userId="2da2dc19-76a6-42ca-a03e-a5becae5e7dc" providerId="ADAL" clId="{523628C2-A9A4-8145-BA34-1514A73B068E}" dt="2022-11-21T03:02:48.267" v="166" actId="27636"/>
          <ac:spMkLst>
            <pc:docMk/>
            <pc:sldMk cId="2018384592" sldId="562"/>
            <ac:spMk id="3" creationId="{868ABBC7-C553-E342-97E8-3565D03BE23E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018384592" sldId="562"/>
            <ac:spMk id="4" creationId="{6418C18A-297A-1943-8727-F309AC7AA29C}"/>
          </ac:spMkLst>
        </pc:spChg>
      </pc:sldChg>
      <pc:sldChg chg="delSp modSp add del mod">
        <pc:chgData name="Xuesu Xiao" userId="2da2dc19-76a6-42ca-a03e-a5becae5e7dc" providerId="ADAL" clId="{523628C2-A9A4-8145-BA34-1514A73B068E}" dt="2022-11-21T03:25:32.122" v="264" actId="2696"/>
        <pc:sldMkLst>
          <pc:docMk/>
          <pc:sldMk cId="1243105605" sldId="563"/>
        </pc:sldMkLst>
        <pc:spChg chg="mod">
          <ac:chgData name="Xuesu Xiao" userId="2da2dc19-76a6-42ca-a03e-a5becae5e7dc" providerId="ADAL" clId="{523628C2-A9A4-8145-BA34-1514A73B068E}" dt="2022-11-21T03:02:48.034" v="160" actId="27636"/>
          <ac:spMkLst>
            <pc:docMk/>
            <pc:sldMk cId="1243105605" sldId="563"/>
            <ac:spMk id="3" creationId="{0C14309E-6393-2F4E-8B26-F5A9BA75C71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243105605" sldId="563"/>
            <ac:spMk id="4" creationId="{B6FAFF7E-D323-EB4A-ACB6-E52A6473B549}"/>
          </ac:spMkLst>
        </pc:spChg>
        <pc:spChg chg="mod">
          <ac:chgData name="Xuesu Xiao" userId="2da2dc19-76a6-42ca-a03e-a5becae5e7dc" providerId="ADAL" clId="{523628C2-A9A4-8145-BA34-1514A73B068E}" dt="2022-11-21T03:24:31.410" v="250" actId="1076"/>
          <ac:spMkLst>
            <pc:docMk/>
            <pc:sldMk cId="1243105605" sldId="563"/>
            <ac:spMk id="6" creationId="{63C43B5E-71EB-C641-AFBB-6CCB50A3D550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778082309" sldId="56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778082309" sldId="564"/>
            <ac:spMk id="4" creationId="{AA942127-DB9B-3945-BAF6-542897BC192A}"/>
          </ac:spMkLst>
        </pc:spChg>
      </pc:sldChg>
      <pc:sldChg chg="delSp modSp add del mod">
        <pc:chgData name="Xuesu Xiao" userId="2da2dc19-76a6-42ca-a03e-a5becae5e7dc" providerId="ADAL" clId="{523628C2-A9A4-8145-BA34-1514A73B068E}" dt="2022-11-21T03:25:33.121" v="265" actId="2696"/>
        <pc:sldMkLst>
          <pc:docMk/>
          <pc:sldMk cId="13918377" sldId="565"/>
        </pc:sldMkLst>
        <pc:spChg chg="mod">
          <ac:chgData name="Xuesu Xiao" userId="2da2dc19-76a6-42ca-a03e-a5becae5e7dc" providerId="ADAL" clId="{523628C2-A9A4-8145-BA34-1514A73B068E}" dt="2022-11-21T03:25:26.602" v="261" actId="1076"/>
          <ac:spMkLst>
            <pc:docMk/>
            <pc:sldMk cId="13918377" sldId="565"/>
            <ac:spMk id="3" creationId="{0C14309E-6393-2F4E-8B26-F5A9BA75C71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3918377" sldId="565"/>
            <ac:spMk id="4" creationId="{B6FAFF7E-D323-EB4A-ACB6-E52A6473B549}"/>
          </ac:spMkLst>
        </pc:spChg>
      </pc:sldChg>
      <pc:sldChg chg="delSp modSp add mod">
        <pc:chgData name="Xuesu Xiao" userId="2da2dc19-76a6-42ca-a03e-a5becae5e7dc" providerId="ADAL" clId="{523628C2-A9A4-8145-BA34-1514A73B068E}" dt="2022-11-21T03:24:45.251" v="253" actId="207"/>
        <pc:sldMkLst>
          <pc:docMk/>
          <pc:sldMk cId="2684804365" sldId="566"/>
        </pc:sldMkLst>
        <pc:spChg chg="mod">
          <ac:chgData name="Xuesu Xiao" userId="2da2dc19-76a6-42ca-a03e-a5becae5e7dc" providerId="ADAL" clId="{523628C2-A9A4-8145-BA34-1514A73B068E}" dt="2022-11-21T03:24:45.251" v="253" actId="207"/>
          <ac:spMkLst>
            <pc:docMk/>
            <pc:sldMk cId="2684804365" sldId="566"/>
            <ac:spMk id="3" creationId="{0C14309E-6393-2F4E-8B26-F5A9BA75C71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684804365" sldId="566"/>
            <ac:spMk id="4" creationId="{B6FAFF7E-D323-EB4A-ACB6-E52A6473B549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572889254" sldId="56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72889254" sldId="567"/>
            <ac:spMk id="4" creationId="{6118B2A4-6FE3-6F41-81E3-BD0C6913081E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040415400" sldId="568"/>
        </pc:sldMkLst>
        <pc:spChg chg="mod">
          <ac:chgData name="Xuesu Xiao" userId="2da2dc19-76a6-42ca-a03e-a5becae5e7dc" providerId="ADAL" clId="{523628C2-A9A4-8145-BA34-1514A73B068E}" dt="2022-11-21T03:02:47.742" v="151" actId="27636"/>
          <ac:spMkLst>
            <pc:docMk/>
            <pc:sldMk cId="2040415400" sldId="568"/>
            <ac:spMk id="3" creationId="{0AD58CB4-10DA-D54F-97D6-CC07A687032A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040415400" sldId="568"/>
            <ac:spMk id="4" creationId="{C8C299CA-F094-D948-BFCD-865ADF5C670D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34613645" sldId="56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34613645" sldId="569"/>
            <ac:spMk id="4" creationId="{562A72C6-D319-0040-9BD8-B7347CBED4E2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549621000" sldId="570"/>
        </pc:sldMkLst>
        <pc:spChg chg="mod">
          <ac:chgData name="Xuesu Xiao" userId="2da2dc19-76a6-42ca-a03e-a5becae5e7dc" providerId="ADAL" clId="{523628C2-A9A4-8145-BA34-1514A73B068E}" dt="2022-11-21T03:02:47.098" v="136" actId="27636"/>
          <ac:spMkLst>
            <pc:docMk/>
            <pc:sldMk cId="2549621000" sldId="570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49621000" sldId="570"/>
            <ac:spMk id="4" creationId="{D9F6E1C2-EA94-BB4C-A6F8-2A519823BC5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006710073" sldId="57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006710073" sldId="571"/>
            <ac:spMk id="4" creationId="{158F6CAE-1DC2-E94E-BE8F-5D588A4D85CC}"/>
          </ac:spMkLst>
        </pc:spChg>
      </pc:sldChg>
      <pc:sldChg chg="delSp modSp add mod">
        <pc:chgData name="Xuesu Xiao" userId="2da2dc19-76a6-42ca-a03e-a5becae5e7dc" providerId="ADAL" clId="{523628C2-A9A4-8145-BA34-1514A73B068E}" dt="2022-11-21T03:25:41.631" v="266" actId="1076"/>
        <pc:sldMkLst>
          <pc:docMk/>
          <pc:sldMk cId="4039452763" sldId="572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39452763" sldId="572"/>
            <ac:spMk id="4" creationId="{24BAD281-4779-714C-B0F8-638C9F7A0913}"/>
          </ac:spMkLst>
        </pc:spChg>
        <pc:picChg chg="mod">
          <ac:chgData name="Xuesu Xiao" userId="2da2dc19-76a6-42ca-a03e-a5becae5e7dc" providerId="ADAL" clId="{523628C2-A9A4-8145-BA34-1514A73B068E}" dt="2022-11-21T03:25:41.631" v="266" actId="1076"/>
          <ac:picMkLst>
            <pc:docMk/>
            <pc:sldMk cId="4039452763" sldId="572"/>
            <ac:picMk id="7" creationId="{1685410A-6A69-7641-8540-8B2690C5CA9C}"/>
          </ac:picMkLst>
        </pc:pic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091960688" sldId="573"/>
        </pc:sldMkLst>
        <pc:spChg chg="mod">
          <ac:chgData name="Xuesu Xiao" userId="2da2dc19-76a6-42ca-a03e-a5becae5e7dc" providerId="ADAL" clId="{523628C2-A9A4-8145-BA34-1514A73B068E}" dt="2022-11-21T03:02:48.168" v="163" actId="27636"/>
          <ac:spMkLst>
            <pc:docMk/>
            <pc:sldMk cId="3091960688" sldId="573"/>
            <ac:spMk id="3" creationId="{B5501D1D-E837-B34B-ABD2-D71D484B766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091960688" sldId="573"/>
            <ac:spMk id="4" creationId="{24BAD281-4779-714C-B0F8-638C9F7A0913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928649911" sldId="574"/>
        </pc:sldMkLst>
        <pc:spChg chg="mod">
          <ac:chgData name="Xuesu Xiao" userId="2da2dc19-76a6-42ca-a03e-a5becae5e7dc" providerId="ADAL" clId="{523628C2-A9A4-8145-BA34-1514A73B068E}" dt="2022-11-21T03:02:47.764" v="152" actId="27636"/>
          <ac:spMkLst>
            <pc:docMk/>
            <pc:sldMk cId="1928649911" sldId="574"/>
            <ac:spMk id="3" creationId="{20905D22-5097-A444-AB09-21807F9C2B48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928649911" sldId="574"/>
            <ac:spMk id="4" creationId="{450C5BA1-2304-454E-A6B5-93891144D874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015384867" sldId="57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15384867" sldId="575"/>
            <ac:spMk id="4" creationId="{93271B7B-7D39-2E4C-B707-2F1878357F9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853112281" sldId="57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853112281" sldId="576"/>
            <ac:spMk id="4" creationId="{E6E96AD7-FE70-CB40-AE6E-59199493DAF7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10172895" sldId="57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10172895" sldId="577"/>
            <ac:spMk id="4" creationId="{9890A94A-E702-1444-8CB0-936B1813211E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094322347" sldId="57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094322347" sldId="578"/>
            <ac:spMk id="4" creationId="{9890A94A-E702-1444-8CB0-936B1813211E}"/>
          </ac:spMkLst>
        </pc:spChg>
        <pc:spChg chg="mod">
          <ac:chgData name="Xuesu Xiao" userId="2da2dc19-76a6-42ca-a03e-a5becae5e7dc" providerId="ADAL" clId="{523628C2-A9A4-8145-BA34-1514A73B068E}" dt="2022-11-21T03:02:47.786" v="153" actId="27636"/>
          <ac:spMkLst>
            <pc:docMk/>
            <pc:sldMk cId="3094322347" sldId="578"/>
            <ac:spMk id="11" creationId="{5F857CF1-CD79-3C44-9EC5-C0DA5324E55C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992131405" sldId="58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992131405" sldId="580"/>
            <ac:spMk id="4" creationId="{93271B7B-7D39-2E4C-B707-2F1878357F9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800311377" sldId="58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800311377" sldId="581"/>
            <ac:spMk id="4" creationId="{93271B7B-7D39-2E4C-B707-2F1878357F93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591884390" sldId="582"/>
        </pc:sldMkLst>
        <pc:spChg chg="mod">
          <ac:chgData name="Xuesu Xiao" userId="2da2dc19-76a6-42ca-a03e-a5becae5e7dc" providerId="ADAL" clId="{523628C2-A9A4-8145-BA34-1514A73B068E}" dt="2022-11-21T03:02:47.188" v="137" actId="27636"/>
          <ac:spMkLst>
            <pc:docMk/>
            <pc:sldMk cId="2591884390" sldId="582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91884390" sldId="582"/>
            <ac:spMk id="4" creationId="{D9F6E1C2-EA94-BB4C-A6F8-2A519823BC5B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634162206" sldId="583"/>
        </pc:sldMkLst>
        <pc:spChg chg="mod">
          <ac:chgData name="Xuesu Xiao" userId="2da2dc19-76a6-42ca-a03e-a5becae5e7dc" providerId="ADAL" clId="{523628C2-A9A4-8145-BA34-1514A73B068E}" dt="2022-11-21T03:02:47.242" v="138" actId="27636"/>
          <ac:spMkLst>
            <pc:docMk/>
            <pc:sldMk cId="2634162206" sldId="583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634162206" sldId="583"/>
            <ac:spMk id="4" creationId="{D9F6E1C2-EA94-BB4C-A6F8-2A519823BC5B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637302785" sldId="584"/>
        </pc:sldMkLst>
        <pc:spChg chg="mod">
          <ac:chgData name="Xuesu Xiao" userId="2da2dc19-76a6-42ca-a03e-a5becae5e7dc" providerId="ADAL" clId="{523628C2-A9A4-8145-BA34-1514A73B068E}" dt="2022-11-21T03:02:47.300" v="139" actId="27636"/>
          <ac:spMkLst>
            <pc:docMk/>
            <pc:sldMk cId="1637302785" sldId="584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637302785" sldId="584"/>
            <ac:spMk id="4" creationId="{D9F6E1C2-EA94-BB4C-A6F8-2A519823BC5B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711770720" sldId="585"/>
        </pc:sldMkLst>
        <pc:spChg chg="mod">
          <ac:chgData name="Xuesu Xiao" userId="2da2dc19-76a6-42ca-a03e-a5becae5e7dc" providerId="ADAL" clId="{523628C2-A9A4-8145-BA34-1514A73B068E}" dt="2022-11-21T03:02:47.357" v="140" actId="27636"/>
          <ac:spMkLst>
            <pc:docMk/>
            <pc:sldMk cId="3711770720" sldId="585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711770720" sldId="585"/>
            <ac:spMk id="4" creationId="{D9F6E1C2-EA94-BB4C-A6F8-2A519823BC5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589472220" sldId="58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89472220" sldId="586"/>
            <ac:spMk id="4" creationId="{5E2F0661-A02E-F44F-98A0-FB87D23AECDF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224860193" sldId="58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224860193" sldId="587"/>
            <ac:spMk id="4" creationId="{89379C93-623C-EA4B-B440-0D377961E9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197975286" sldId="58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197975286" sldId="588"/>
            <ac:spMk id="4" creationId="{5E2F0661-A02E-F44F-98A0-FB87D23AECDF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280732790" sldId="58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280732790" sldId="589"/>
            <ac:spMk id="4" creationId="{5E2F0661-A02E-F44F-98A0-FB87D23AECDF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64560320" sldId="59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64560320" sldId="590"/>
            <ac:spMk id="4" creationId="{89379C93-623C-EA4B-B440-0D377961E9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15461241" sldId="59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15461241" sldId="591"/>
            <ac:spMk id="4" creationId="{89379C93-623C-EA4B-B440-0D377961E9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746080705" sldId="592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746080705" sldId="592"/>
            <ac:spMk id="4" creationId="{89379C93-623C-EA4B-B440-0D377961E9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383599620" sldId="59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383599620" sldId="593"/>
            <ac:spMk id="4" creationId="{C4712788-6851-DF46-9F13-0AD8C608146C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496596964" sldId="59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496596964" sldId="594"/>
            <ac:spMk id="4" creationId="{35125639-5A4F-B448-AC88-DCA19EC11958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869204624" sldId="59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869204624" sldId="595"/>
            <ac:spMk id="4" creationId="{D9F6E1C2-EA94-BB4C-A6F8-2A519823BC5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404185834" sldId="59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404185834" sldId="596"/>
            <ac:spMk id="4" creationId="{9659AD92-6C96-A44B-B7B8-3884FE6B3B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029685588" sldId="59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029685588" sldId="597"/>
            <ac:spMk id="4" creationId="{9659AD92-6C96-A44B-B7B8-3884FE6B3B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234853135" sldId="60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234853135" sldId="601"/>
            <ac:spMk id="4" creationId="{C448FE4B-CA19-4944-B582-06003296BE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92850284" sldId="60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92850284" sldId="603"/>
            <ac:spMk id="4" creationId="{C448FE4B-CA19-4944-B582-06003296BE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779872320" sldId="60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779872320" sldId="604"/>
            <ac:spMk id="4" creationId="{19644A93-649C-3F4B-A1F3-2A1735ADCE6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873480721" sldId="60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873480721" sldId="605"/>
            <ac:spMk id="4" creationId="{19644A93-649C-3F4B-A1F3-2A1735ADCE6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530455781" sldId="60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30455781" sldId="606"/>
            <ac:spMk id="4" creationId="{C448FE4B-CA19-4944-B582-06003296BE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38041157" sldId="60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38041157" sldId="607"/>
            <ac:spMk id="4" creationId="{19644A93-649C-3F4B-A1F3-2A1735ADCE6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945988342" sldId="60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945988342" sldId="608"/>
            <ac:spMk id="4" creationId="{2DD37944-1F87-4B4D-BAD9-C3C6775A8AF7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576410989" sldId="609"/>
        </pc:sldMkLst>
        <pc:spChg chg="mod">
          <ac:chgData name="Xuesu Xiao" userId="2da2dc19-76a6-42ca-a03e-a5becae5e7dc" providerId="ADAL" clId="{523628C2-A9A4-8145-BA34-1514A73B068E}" dt="2022-11-21T03:02:47.504" v="142" actId="27636"/>
          <ac:spMkLst>
            <pc:docMk/>
            <pc:sldMk cId="3576410989" sldId="609"/>
            <ac:spMk id="3" creationId="{340C7564-D551-F843-AB33-7B869776F75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76410989" sldId="609"/>
            <ac:spMk id="4" creationId="{02372EAB-E9C9-5B4F-B645-9F9E31BDB342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002654239" sldId="61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02654239" sldId="610"/>
            <ac:spMk id="4" creationId="{2DD37944-1F87-4B4D-BAD9-C3C6775A8AF7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95022607" sldId="61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95022607" sldId="611"/>
            <ac:spMk id="4" creationId="{C448FE4B-CA19-4944-B582-06003296BE6B}"/>
          </ac:spMkLst>
        </pc:spChg>
      </pc:sldChg>
      <pc:sldChg chg="delSp modSp add mod">
        <pc:chgData name="Xuesu Xiao" userId="2da2dc19-76a6-42ca-a03e-a5becae5e7dc" providerId="ADAL" clId="{523628C2-A9A4-8145-BA34-1514A73B068E}" dt="2022-11-21T03:26:50.265" v="270" actId="5793"/>
        <pc:sldMkLst>
          <pc:docMk/>
          <pc:sldMk cId="1588551150" sldId="612"/>
        </pc:sldMkLst>
        <pc:spChg chg="mod">
          <ac:chgData name="Xuesu Xiao" userId="2da2dc19-76a6-42ca-a03e-a5becae5e7dc" providerId="ADAL" clId="{523628C2-A9A4-8145-BA34-1514A73B068E}" dt="2022-11-21T03:26:50.265" v="270" actId="5793"/>
          <ac:spMkLst>
            <pc:docMk/>
            <pc:sldMk cId="1588551150" sldId="612"/>
            <ac:spMk id="3" creationId="{E35C54B4-9A14-364C-BA84-DED9EAF145AA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588551150" sldId="612"/>
            <ac:spMk id="4" creationId="{9B6A03C7-2313-6745-B310-A2A9A25D714C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077000651" sldId="61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77000651" sldId="613"/>
            <ac:spMk id="4" creationId="{04131671-63E2-9E49-8CAF-A6E1E14D1594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771875672" sldId="61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771875672" sldId="614"/>
            <ac:spMk id="4" creationId="{AAB4DC6D-FA95-AF4A-8D82-79795C3F3C8D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66977526" sldId="61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66977526" sldId="615"/>
            <ac:spMk id="4" creationId="{323FDD71-25F8-2542-B6E9-AEAF23A1A31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997575379" sldId="61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997575379" sldId="617"/>
            <ac:spMk id="4" creationId="{68214A61-EBE8-9440-897B-9B6267826B0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554677611" sldId="61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54677611" sldId="619"/>
            <ac:spMk id="4" creationId="{323FDD71-25F8-2542-B6E9-AEAF23A1A31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571189065" sldId="62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71189065" sldId="620"/>
            <ac:spMk id="4" creationId="{323FDD71-25F8-2542-B6E9-AEAF23A1A31E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958756202" sldId="621"/>
        </pc:sldMkLst>
        <pc:spChg chg="mod">
          <ac:chgData name="Xuesu Xiao" userId="2da2dc19-76a6-42ca-a03e-a5becae5e7dc" providerId="ADAL" clId="{523628C2-A9A4-8145-BA34-1514A73B068E}" dt="2022-11-21T03:02:48.203" v="164" actId="27636"/>
          <ac:spMkLst>
            <pc:docMk/>
            <pc:sldMk cId="3958756202" sldId="621"/>
            <ac:spMk id="3" creationId="{0C14309E-6393-2F4E-8B26-F5A9BA75C71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958756202" sldId="621"/>
            <ac:spMk id="4" creationId="{B6FAFF7E-D323-EB4A-ACB6-E52A6473B549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015937351" sldId="622"/>
        </pc:sldMkLst>
        <pc:spChg chg="mod">
          <ac:chgData name="Xuesu Xiao" userId="2da2dc19-76a6-42ca-a03e-a5becae5e7dc" providerId="ADAL" clId="{523628C2-A9A4-8145-BA34-1514A73B068E}" dt="2022-11-21T03:02:48.254" v="165" actId="27636"/>
          <ac:spMkLst>
            <pc:docMk/>
            <pc:sldMk cId="1015937351" sldId="622"/>
            <ac:spMk id="3" creationId="{0C14309E-6393-2F4E-8B26-F5A9BA75C71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015937351" sldId="622"/>
            <ac:spMk id="4" creationId="{B6FAFF7E-D323-EB4A-ACB6-E52A6473B549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77332611" sldId="623"/>
        </pc:sldMkLst>
        <pc:spChg chg="mod">
          <ac:chgData name="Xuesu Xiao" userId="2da2dc19-76a6-42ca-a03e-a5becae5e7dc" providerId="ADAL" clId="{523628C2-A9A4-8145-BA34-1514A73B068E}" dt="2022-11-21T03:02:47.428" v="141" actId="27636"/>
          <ac:spMkLst>
            <pc:docMk/>
            <pc:sldMk cId="177332611" sldId="623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77332611" sldId="623"/>
            <ac:spMk id="4" creationId="{D9F6E1C2-EA94-BB4C-A6F8-2A519823BC5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631002399" sldId="62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631002399" sldId="624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939718814" sldId="62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939718814" sldId="625"/>
            <ac:spMk id="4" creationId="{A05080FE-2DD9-5442-947E-9A6910432C23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909946279" sldId="626"/>
        </pc:sldMkLst>
        <pc:spChg chg="mod">
          <ac:chgData name="Xuesu Xiao" userId="2da2dc19-76a6-42ca-a03e-a5becae5e7dc" providerId="ADAL" clId="{523628C2-A9A4-8145-BA34-1514A73B068E}" dt="2022-11-21T03:02:47.534" v="143" actId="27636"/>
          <ac:spMkLst>
            <pc:docMk/>
            <pc:sldMk cId="1909946279" sldId="626"/>
            <ac:spMk id="3" creationId="{9A3A105B-8B21-4243-BFE6-3016095A5360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909946279" sldId="626"/>
            <ac:spMk id="4" creationId="{C448FE4B-CA19-4944-B582-06003296BE6B}"/>
          </ac:spMkLst>
        </pc:spChg>
      </pc:sldChg>
      <pc:sldChg chg="delSp add del">
        <pc:chgData name="Xuesu Xiao" userId="2da2dc19-76a6-42ca-a03e-a5becae5e7dc" providerId="ADAL" clId="{523628C2-A9A4-8145-BA34-1514A73B068E}" dt="2022-11-21T03:30:37.116" v="271" actId="2696"/>
        <pc:sldMkLst>
          <pc:docMk/>
          <pc:sldMk cId="809146311" sldId="62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809146311" sldId="627"/>
            <ac:spMk id="4" creationId="{00E377FA-AEFA-B84D-A341-BC388936C828}"/>
          </ac:spMkLst>
        </pc:spChg>
      </pc:sldChg>
      <pc:sldChg chg="modSp add mod">
        <pc:chgData name="Xuesu Xiao" userId="2da2dc19-76a6-42ca-a03e-a5becae5e7dc" providerId="ADAL" clId="{523628C2-A9A4-8145-BA34-1514A73B068E}" dt="2022-11-21T03:22:31.812" v="246" actId="207"/>
        <pc:sldMkLst>
          <pc:docMk/>
          <pc:sldMk cId="935746747" sldId="628"/>
        </pc:sldMkLst>
        <pc:spChg chg="mod">
          <ac:chgData name="Xuesu Xiao" userId="2da2dc19-76a6-42ca-a03e-a5becae5e7dc" providerId="ADAL" clId="{523628C2-A9A4-8145-BA34-1514A73B068E}" dt="2022-11-21T03:22:31.812" v="246" actId="207"/>
          <ac:spMkLst>
            <pc:docMk/>
            <pc:sldMk cId="935746747" sldId="628"/>
            <ac:spMk id="3" creationId="{21A079CD-EE99-0D44-B63C-B16ADDCE14F2}"/>
          </ac:spMkLst>
        </pc:spChg>
      </pc:sldChg>
      <pc:sldChg chg="add">
        <pc:chgData name="Xuesu Xiao" userId="2da2dc19-76a6-42ca-a03e-a5becae5e7dc" providerId="ADAL" clId="{523628C2-A9A4-8145-BA34-1514A73B068E}" dt="2022-11-21T03:22:23.640" v="244"/>
        <pc:sldMkLst>
          <pc:docMk/>
          <pc:sldMk cId="140996421" sldId="629"/>
        </pc:sldMkLst>
      </pc:sldChg>
      <pc:sldChg chg="modSp add mod">
        <pc:chgData name="Xuesu Xiao" userId="2da2dc19-76a6-42ca-a03e-a5becae5e7dc" providerId="ADAL" clId="{523628C2-A9A4-8145-BA34-1514A73B068E}" dt="2022-11-21T03:24:51.332" v="254" actId="207"/>
        <pc:sldMkLst>
          <pc:docMk/>
          <pc:sldMk cId="118097217" sldId="630"/>
        </pc:sldMkLst>
        <pc:spChg chg="mod">
          <ac:chgData name="Xuesu Xiao" userId="2da2dc19-76a6-42ca-a03e-a5becae5e7dc" providerId="ADAL" clId="{523628C2-A9A4-8145-BA34-1514A73B068E}" dt="2022-11-21T03:24:51.332" v="254" actId="207"/>
          <ac:spMkLst>
            <pc:docMk/>
            <pc:sldMk cId="118097217" sldId="630"/>
            <ac:spMk id="3" creationId="{0C14309E-6393-2F4E-8B26-F5A9BA75C719}"/>
          </ac:spMkLst>
        </pc:spChg>
      </pc:sldChg>
      <pc:sldChg chg="add">
        <pc:chgData name="Xuesu Xiao" userId="2da2dc19-76a6-42ca-a03e-a5becae5e7dc" providerId="ADAL" clId="{523628C2-A9A4-8145-BA34-1514A73B068E}" dt="2022-11-21T03:24:39.666" v="252"/>
        <pc:sldMkLst>
          <pc:docMk/>
          <pc:sldMk cId="3011194966" sldId="631"/>
        </pc:sldMkLst>
      </pc:sldChg>
      <pc:sldChg chg="addSp delSp modSp add del mod">
        <pc:chgData name="Xuesu Xiao" userId="2da2dc19-76a6-42ca-a03e-a5becae5e7dc" providerId="ADAL" clId="{523628C2-A9A4-8145-BA34-1514A73B068E}" dt="2022-11-21T03:08:22.548" v="217" actId="2696"/>
        <pc:sldMkLst>
          <pc:docMk/>
          <pc:sldMk cId="406419410" sldId="729"/>
        </pc:sldMkLst>
        <pc:spChg chg="add del mod">
          <ac:chgData name="Xuesu Xiao" userId="2da2dc19-76a6-42ca-a03e-a5becae5e7dc" providerId="ADAL" clId="{523628C2-A9A4-8145-BA34-1514A73B068E}" dt="2022-11-21T03:04:11.828" v="211" actId="478"/>
          <ac:spMkLst>
            <pc:docMk/>
            <pc:sldMk cId="406419410" sldId="729"/>
            <ac:spMk id="3" creationId="{56472CE2-810B-00D7-FDE9-FA8A05585E17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6419410" sldId="729"/>
            <ac:spMk id="4" creationId="{A1A25C56-31B4-9F47-80BC-6E35216C6DE1}"/>
          </ac:spMkLst>
        </pc:spChg>
        <pc:spChg chg="mod">
          <ac:chgData name="Xuesu Xiao" userId="2da2dc19-76a6-42ca-a03e-a5becae5e7dc" providerId="ADAL" clId="{523628C2-A9A4-8145-BA34-1514A73B068E}" dt="2022-11-21T03:04:05.316" v="209" actId="20577"/>
          <ac:spMkLst>
            <pc:docMk/>
            <pc:sldMk cId="406419410" sldId="729"/>
            <ac:spMk id="6" creationId="{659E5B1E-A637-0A96-1788-E9CB3217D4A8}"/>
          </ac:spMkLst>
        </pc:spChg>
        <pc:spChg chg="del">
          <ac:chgData name="Xuesu Xiao" userId="2da2dc19-76a6-42ca-a03e-a5becae5e7dc" providerId="ADAL" clId="{523628C2-A9A4-8145-BA34-1514A73B068E}" dt="2022-11-21T03:04:09.181" v="210" actId="478"/>
          <ac:spMkLst>
            <pc:docMk/>
            <pc:sldMk cId="406419410" sldId="729"/>
            <ac:spMk id="7" creationId="{75204C1B-3CCA-0BF0-6451-E6B23328A1FD}"/>
          </ac:spMkLst>
        </pc:spChg>
      </pc:sldChg>
      <pc:sldChg chg="del">
        <pc:chgData name="Xuesu Xiao" userId="2da2dc19-76a6-42ca-a03e-a5becae5e7dc" providerId="ADAL" clId="{523628C2-A9A4-8145-BA34-1514A73B068E}" dt="2022-11-21T03:02:34.104" v="95" actId="2696"/>
        <pc:sldMkLst>
          <pc:docMk/>
          <pc:sldMk cId="399230664" sldId="749"/>
        </pc:sldMkLst>
      </pc:sldChg>
      <pc:sldChg chg="del">
        <pc:chgData name="Xuesu Xiao" userId="2da2dc19-76a6-42ca-a03e-a5becae5e7dc" providerId="ADAL" clId="{523628C2-A9A4-8145-BA34-1514A73B068E}" dt="2022-11-21T03:02:33.858" v="51" actId="2696"/>
        <pc:sldMkLst>
          <pc:docMk/>
          <pc:sldMk cId="3279236926" sldId="759"/>
        </pc:sldMkLst>
      </pc:sldChg>
      <pc:sldChg chg="del">
        <pc:chgData name="Xuesu Xiao" userId="2da2dc19-76a6-42ca-a03e-a5becae5e7dc" providerId="ADAL" clId="{523628C2-A9A4-8145-BA34-1514A73B068E}" dt="2022-11-21T03:02:33.470" v="18" actId="2696"/>
        <pc:sldMkLst>
          <pc:docMk/>
          <pc:sldMk cId="1570198070" sldId="760"/>
        </pc:sldMkLst>
      </pc:sldChg>
      <pc:sldChg chg="del">
        <pc:chgData name="Xuesu Xiao" userId="2da2dc19-76a6-42ca-a03e-a5becae5e7dc" providerId="ADAL" clId="{523628C2-A9A4-8145-BA34-1514A73B068E}" dt="2022-11-21T03:02:34.063" v="86" actId="2696"/>
        <pc:sldMkLst>
          <pc:docMk/>
          <pc:sldMk cId="2181543384" sldId="761"/>
        </pc:sldMkLst>
      </pc:sldChg>
      <pc:sldChg chg="del">
        <pc:chgData name="Xuesu Xiao" userId="2da2dc19-76a6-42ca-a03e-a5becae5e7dc" providerId="ADAL" clId="{523628C2-A9A4-8145-BA34-1514A73B068E}" dt="2022-11-21T03:02:33.824" v="46" actId="2696"/>
        <pc:sldMkLst>
          <pc:docMk/>
          <pc:sldMk cId="2420217044" sldId="762"/>
        </pc:sldMkLst>
      </pc:sldChg>
      <pc:sldChg chg="del">
        <pc:chgData name="Xuesu Xiao" userId="2da2dc19-76a6-42ca-a03e-a5becae5e7dc" providerId="ADAL" clId="{523628C2-A9A4-8145-BA34-1514A73B068E}" dt="2022-11-21T03:02:33.998" v="71" actId="2696"/>
        <pc:sldMkLst>
          <pc:docMk/>
          <pc:sldMk cId="3724292642" sldId="763"/>
        </pc:sldMkLst>
      </pc:sldChg>
      <pc:sldChg chg="del">
        <pc:chgData name="Xuesu Xiao" userId="2da2dc19-76a6-42ca-a03e-a5becae5e7dc" providerId="ADAL" clId="{523628C2-A9A4-8145-BA34-1514A73B068E}" dt="2022-11-21T03:02:33.694" v="33" actId="2696"/>
        <pc:sldMkLst>
          <pc:docMk/>
          <pc:sldMk cId="3204485383" sldId="764"/>
        </pc:sldMkLst>
      </pc:sldChg>
      <pc:sldChg chg="del">
        <pc:chgData name="Xuesu Xiao" userId="2da2dc19-76a6-42ca-a03e-a5becae5e7dc" providerId="ADAL" clId="{523628C2-A9A4-8145-BA34-1514A73B068E}" dt="2022-11-21T03:02:33.656" v="30" actId="2696"/>
        <pc:sldMkLst>
          <pc:docMk/>
          <pc:sldMk cId="2416894746" sldId="765"/>
        </pc:sldMkLst>
      </pc:sldChg>
      <pc:sldChg chg="del">
        <pc:chgData name="Xuesu Xiao" userId="2da2dc19-76a6-42ca-a03e-a5becae5e7dc" providerId="ADAL" clId="{523628C2-A9A4-8145-BA34-1514A73B068E}" dt="2022-11-21T03:02:33.926" v="63" actId="2696"/>
        <pc:sldMkLst>
          <pc:docMk/>
          <pc:sldMk cId="2354613012" sldId="766"/>
        </pc:sldMkLst>
      </pc:sldChg>
      <pc:sldChg chg="del">
        <pc:chgData name="Xuesu Xiao" userId="2da2dc19-76a6-42ca-a03e-a5becae5e7dc" providerId="ADAL" clId="{523628C2-A9A4-8145-BA34-1514A73B068E}" dt="2022-11-21T03:02:34.279" v="105" actId="2696"/>
        <pc:sldMkLst>
          <pc:docMk/>
          <pc:sldMk cId="352231537" sldId="767"/>
        </pc:sldMkLst>
      </pc:sldChg>
      <pc:sldChg chg="del">
        <pc:chgData name="Xuesu Xiao" userId="2da2dc19-76a6-42ca-a03e-a5becae5e7dc" providerId="ADAL" clId="{523628C2-A9A4-8145-BA34-1514A73B068E}" dt="2022-11-21T03:02:33.881" v="58" actId="2696"/>
        <pc:sldMkLst>
          <pc:docMk/>
          <pc:sldMk cId="1333553963" sldId="768"/>
        </pc:sldMkLst>
      </pc:sldChg>
      <pc:sldChg chg="del">
        <pc:chgData name="Xuesu Xiao" userId="2da2dc19-76a6-42ca-a03e-a5becae5e7dc" providerId="ADAL" clId="{523628C2-A9A4-8145-BA34-1514A73B068E}" dt="2022-11-21T03:02:33.826" v="48" actId="2696"/>
        <pc:sldMkLst>
          <pc:docMk/>
          <pc:sldMk cId="1066487611" sldId="769"/>
        </pc:sldMkLst>
      </pc:sldChg>
      <pc:sldChg chg="del">
        <pc:chgData name="Xuesu Xiao" userId="2da2dc19-76a6-42ca-a03e-a5becae5e7dc" providerId="ADAL" clId="{523628C2-A9A4-8145-BA34-1514A73B068E}" dt="2022-11-21T03:02:33.486" v="22" actId="2696"/>
        <pc:sldMkLst>
          <pc:docMk/>
          <pc:sldMk cId="2256916421" sldId="770"/>
        </pc:sldMkLst>
      </pc:sldChg>
      <pc:sldChg chg="del">
        <pc:chgData name="Xuesu Xiao" userId="2da2dc19-76a6-42ca-a03e-a5becae5e7dc" providerId="ADAL" clId="{523628C2-A9A4-8145-BA34-1514A73B068E}" dt="2022-11-21T03:02:33.784" v="43" actId="2696"/>
        <pc:sldMkLst>
          <pc:docMk/>
          <pc:sldMk cId="1149648041" sldId="771"/>
        </pc:sldMkLst>
      </pc:sldChg>
      <pc:sldChg chg="del">
        <pc:chgData name="Xuesu Xiao" userId="2da2dc19-76a6-42ca-a03e-a5becae5e7dc" providerId="ADAL" clId="{523628C2-A9A4-8145-BA34-1514A73B068E}" dt="2022-11-21T03:02:34.314" v="110" actId="2696"/>
        <pc:sldMkLst>
          <pc:docMk/>
          <pc:sldMk cId="2042255551" sldId="772"/>
        </pc:sldMkLst>
      </pc:sldChg>
      <pc:sldChg chg="del">
        <pc:chgData name="Xuesu Xiao" userId="2da2dc19-76a6-42ca-a03e-a5becae5e7dc" providerId="ADAL" clId="{523628C2-A9A4-8145-BA34-1514A73B068E}" dt="2022-11-21T03:02:33.933" v="65" actId="2696"/>
        <pc:sldMkLst>
          <pc:docMk/>
          <pc:sldMk cId="397920766" sldId="773"/>
        </pc:sldMkLst>
      </pc:sldChg>
      <pc:sldChg chg="del">
        <pc:chgData name="Xuesu Xiao" userId="2da2dc19-76a6-42ca-a03e-a5becae5e7dc" providerId="ADAL" clId="{523628C2-A9A4-8145-BA34-1514A73B068E}" dt="2022-11-21T03:02:33.463" v="16" actId="2696"/>
        <pc:sldMkLst>
          <pc:docMk/>
          <pc:sldMk cId="898903190" sldId="774"/>
        </pc:sldMkLst>
      </pc:sldChg>
      <pc:sldChg chg="del">
        <pc:chgData name="Xuesu Xiao" userId="2da2dc19-76a6-42ca-a03e-a5becae5e7dc" providerId="ADAL" clId="{523628C2-A9A4-8145-BA34-1514A73B068E}" dt="2022-11-21T03:02:33.525" v="28" actId="2696"/>
        <pc:sldMkLst>
          <pc:docMk/>
          <pc:sldMk cId="3004075723" sldId="775"/>
        </pc:sldMkLst>
      </pc:sldChg>
      <pc:sldChg chg="del">
        <pc:chgData name="Xuesu Xiao" userId="2da2dc19-76a6-42ca-a03e-a5becae5e7dc" providerId="ADAL" clId="{523628C2-A9A4-8145-BA34-1514A73B068E}" dt="2022-11-21T03:02:33.711" v="36" actId="2696"/>
        <pc:sldMkLst>
          <pc:docMk/>
          <pc:sldMk cId="675301323" sldId="776"/>
        </pc:sldMkLst>
      </pc:sldChg>
      <pc:sldChg chg="del">
        <pc:chgData name="Xuesu Xiao" userId="2da2dc19-76a6-42ca-a03e-a5becae5e7dc" providerId="ADAL" clId="{523628C2-A9A4-8145-BA34-1514A73B068E}" dt="2022-11-21T03:02:33.462" v="15" actId="2696"/>
        <pc:sldMkLst>
          <pc:docMk/>
          <pc:sldMk cId="1342381311" sldId="777"/>
        </pc:sldMkLst>
      </pc:sldChg>
      <pc:sldChg chg="del">
        <pc:chgData name="Xuesu Xiao" userId="2da2dc19-76a6-42ca-a03e-a5becae5e7dc" providerId="ADAL" clId="{523628C2-A9A4-8145-BA34-1514A73B068E}" dt="2022-11-21T03:02:33.369" v="10" actId="2696"/>
        <pc:sldMkLst>
          <pc:docMk/>
          <pc:sldMk cId="2521019674" sldId="778"/>
        </pc:sldMkLst>
      </pc:sldChg>
      <pc:sldChg chg="del">
        <pc:chgData name="Xuesu Xiao" userId="2da2dc19-76a6-42ca-a03e-a5becae5e7dc" providerId="ADAL" clId="{523628C2-A9A4-8145-BA34-1514A73B068E}" dt="2022-11-21T03:02:34.064" v="87" actId="2696"/>
        <pc:sldMkLst>
          <pc:docMk/>
          <pc:sldMk cId="4120953581" sldId="779"/>
        </pc:sldMkLst>
      </pc:sldChg>
      <pc:sldChg chg="del">
        <pc:chgData name="Xuesu Xiao" userId="2da2dc19-76a6-42ca-a03e-a5becae5e7dc" providerId="ADAL" clId="{523628C2-A9A4-8145-BA34-1514A73B068E}" dt="2022-11-21T03:02:33.828" v="49" actId="2696"/>
        <pc:sldMkLst>
          <pc:docMk/>
          <pc:sldMk cId="1055152835" sldId="780"/>
        </pc:sldMkLst>
      </pc:sldChg>
      <pc:sldChg chg="del">
        <pc:chgData name="Xuesu Xiao" userId="2da2dc19-76a6-42ca-a03e-a5becae5e7dc" providerId="ADAL" clId="{523628C2-A9A4-8145-BA34-1514A73B068E}" dt="2022-11-21T03:02:33.970" v="70" actId="2696"/>
        <pc:sldMkLst>
          <pc:docMk/>
          <pc:sldMk cId="4058490007" sldId="781"/>
        </pc:sldMkLst>
      </pc:sldChg>
      <pc:sldChg chg="del">
        <pc:chgData name="Xuesu Xiao" userId="2da2dc19-76a6-42ca-a03e-a5becae5e7dc" providerId="ADAL" clId="{523628C2-A9A4-8145-BA34-1514A73B068E}" dt="2022-11-21T03:02:33.882" v="59" actId="2696"/>
        <pc:sldMkLst>
          <pc:docMk/>
          <pc:sldMk cId="2339554415" sldId="782"/>
        </pc:sldMkLst>
      </pc:sldChg>
      <pc:sldChg chg="del">
        <pc:chgData name="Xuesu Xiao" userId="2da2dc19-76a6-42ca-a03e-a5becae5e7dc" providerId="ADAL" clId="{523628C2-A9A4-8145-BA34-1514A73B068E}" dt="2022-11-21T03:02:34.023" v="77" actId="2696"/>
        <pc:sldMkLst>
          <pc:docMk/>
          <pc:sldMk cId="2261796367" sldId="783"/>
        </pc:sldMkLst>
      </pc:sldChg>
      <pc:sldChg chg="del">
        <pc:chgData name="Xuesu Xiao" userId="2da2dc19-76a6-42ca-a03e-a5becae5e7dc" providerId="ADAL" clId="{523628C2-A9A4-8145-BA34-1514A73B068E}" dt="2022-11-21T03:02:33.873" v="55" actId="2696"/>
        <pc:sldMkLst>
          <pc:docMk/>
          <pc:sldMk cId="519060380" sldId="784"/>
        </pc:sldMkLst>
      </pc:sldChg>
      <pc:sldChg chg="del">
        <pc:chgData name="Xuesu Xiao" userId="2da2dc19-76a6-42ca-a03e-a5becae5e7dc" providerId="ADAL" clId="{523628C2-A9A4-8145-BA34-1514A73B068E}" dt="2022-11-21T03:02:33.362" v="8" actId="2696"/>
        <pc:sldMkLst>
          <pc:docMk/>
          <pc:sldMk cId="3026593043" sldId="785"/>
        </pc:sldMkLst>
      </pc:sldChg>
      <pc:sldChg chg="del">
        <pc:chgData name="Xuesu Xiao" userId="2da2dc19-76a6-42ca-a03e-a5becae5e7dc" providerId="ADAL" clId="{523628C2-A9A4-8145-BA34-1514A73B068E}" dt="2022-11-21T03:02:34.140" v="103" actId="2696"/>
        <pc:sldMkLst>
          <pc:docMk/>
          <pc:sldMk cId="1229076898" sldId="786"/>
        </pc:sldMkLst>
      </pc:sldChg>
      <pc:sldChg chg="del">
        <pc:chgData name="Xuesu Xiao" userId="2da2dc19-76a6-42ca-a03e-a5becae5e7dc" providerId="ADAL" clId="{523628C2-A9A4-8145-BA34-1514A73B068E}" dt="2022-11-21T03:02:34.078" v="88" actId="2696"/>
        <pc:sldMkLst>
          <pc:docMk/>
          <pc:sldMk cId="1237600140" sldId="787"/>
        </pc:sldMkLst>
      </pc:sldChg>
      <pc:sldChg chg="del">
        <pc:chgData name="Xuesu Xiao" userId="2da2dc19-76a6-42ca-a03e-a5becae5e7dc" providerId="ADAL" clId="{523628C2-A9A4-8145-BA34-1514A73B068E}" dt="2022-11-21T03:02:33.804" v="45" actId="2696"/>
        <pc:sldMkLst>
          <pc:docMk/>
          <pc:sldMk cId="2822193901" sldId="788"/>
        </pc:sldMkLst>
      </pc:sldChg>
      <pc:sldChg chg="del">
        <pc:chgData name="Xuesu Xiao" userId="2da2dc19-76a6-42ca-a03e-a5becae5e7dc" providerId="ADAL" clId="{523628C2-A9A4-8145-BA34-1514A73B068E}" dt="2022-11-21T03:02:33.969" v="69" actId="2696"/>
        <pc:sldMkLst>
          <pc:docMk/>
          <pc:sldMk cId="1909020839" sldId="789"/>
        </pc:sldMkLst>
      </pc:sldChg>
      <pc:sldChg chg="del">
        <pc:chgData name="Xuesu Xiao" userId="2da2dc19-76a6-42ca-a03e-a5becae5e7dc" providerId="ADAL" clId="{523628C2-A9A4-8145-BA34-1514A73B068E}" dt="2022-11-21T03:02:33.341" v="6" actId="2696"/>
        <pc:sldMkLst>
          <pc:docMk/>
          <pc:sldMk cId="368852444" sldId="790"/>
        </pc:sldMkLst>
      </pc:sldChg>
      <pc:sldChg chg="del">
        <pc:chgData name="Xuesu Xiao" userId="2da2dc19-76a6-42ca-a03e-a5becae5e7dc" providerId="ADAL" clId="{523628C2-A9A4-8145-BA34-1514A73B068E}" dt="2022-11-21T03:02:33.968" v="68" actId="2696"/>
        <pc:sldMkLst>
          <pc:docMk/>
          <pc:sldMk cId="3094331667" sldId="791"/>
        </pc:sldMkLst>
      </pc:sldChg>
      <pc:sldChg chg="del">
        <pc:chgData name="Xuesu Xiao" userId="2da2dc19-76a6-42ca-a03e-a5becae5e7dc" providerId="ADAL" clId="{523628C2-A9A4-8145-BA34-1514A73B068E}" dt="2022-11-21T03:02:34.153" v="104" actId="2696"/>
        <pc:sldMkLst>
          <pc:docMk/>
          <pc:sldMk cId="1006973269" sldId="792"/>
        </pc:sldMkLst>
      </pc:sldChg>
      <pc:sldChg chg="del">
        <pc:chgData name="Xuesu Xiao" userId="2da2dc19-76a6-42ca-a03e-a5becae5e7dc" providerId="ADAL" clId="{523628C2-A9A4-8145-BA34-1514A73B068E}" dt="2022-11-21T03:02:34.307" v="108" actId="2696"/>
        <pc:sldMkLst>
          <pc:docMk/>
          <pc:sldMk cId="581234379" sldId="793"/>
        </pc:sldMkLst>
      </pc:sldChg>
      <pc:sldChg chg="del">
        <pc:chgData name="Xuesu Xiao" userId="2da2dc19-76a6-42ca-a03e-a5becae5e7dc" providerId="ADAL" clId="{523628C2-A9A4-8145-BA34-1514A73B068E}" dt="2022-11-21T03:02:33.712" v="37" actId="2696"/>
        <pc:sldMkLst>
          <pc:docMk/>
          <pc:sldMk cId="2206485089" sldId="794"/>
        </pc:sldMkLst>
      </pc:sldChg>
      <pc:sldChg chg="del">
        <pc:chgData name="Xuesu Xiao" userId="2da2dc19-76a6-42ca-a03e-a5becae5e7dc" providerId="ADAL" clId="{523628C2-A9A4-8145-BA34-1514A73B068E}" dt="2022-11-21T03:02:33.955" v="66" actId="2696"/>
        <pc:sldMkLst>
          <pc:docMk/>
          <pc:sldMk cId="624191621" sldId="795"/>
        </pc:sldMkLst>
      </pc:sldChg>
      <pc:sldChg chg="del">
        <pc:chgData name="Xuesu Xiao" userId="2da2dc19-76a6-42ca-a03e-a5becae5e7dc" providerId="ADAL" clId="{523628C2-A9A4-8145-BA34-1514A73B068E}" dt="2022-11-21T03:02:33.506" v="23" actId="2696"/>
        <pc:sldMkLst>
          <pc:docMk/>
          <pc:sldMk cId="2695284714" sldId="796"/>
        </pc:sldMkLst>
      </pc:sldChg>
      <pc:sldChg chg="del">
        <pc:chgData name="Xuesu Xiao" userId="2da2dc19-76a6-42ca-a03e-a5becae5e7dc" providerId="ADAL" clId="{523628C2-A9A4-8145-BA34-1514A73B068E}" dt="2022-11-21T03:02:33.316" v="2" actId="2696"/>
        <pc:sldMkLst>
          <pc:docMk/>
          <pc:sldMk cId="3349624887" sldId="797"/>
        </pc:sldMkLst>
      </pc:sldChg>
      <pc:sldChg chg="del">
        <pc:chgData name="Xuesu Xiao" userId="2da2dc19-76a6-42ca-a03e-a5becae5e7dc" providerId="ADAL" clId="{523628C2-A9A4-8145-BA34-1514A73B068E}" dt="2022-11-21T03:02:34.099" v="93" actId="2696"/>
        <pc:sldMkLst>
          <pc:docMk/>
          <pc:sldMk cId="2112095181" sldId="798"/>
        </pc:sldMkLst>
      </pc:sldChg>
      <pc:sldChg chg="del">
        <pc:chgData name="Xuesu Xiao" userId="2da2dc19-76a6-42ca-a03e-a5becae5e7dc" providerId="ADAL" clId="{523628C2-A9A4-8145-BA34-1514A73B068E}" dt="2022-11-21T03:02:34.030" v="80" actId="2696"/>
        <pc:sldMkLst>
          <pc:docMk/>
          <pc:sldMk cId="2131878931" sldId="799"/>
        </pc:sldMkLst>
      </pc:sldChg>
      <pc:sldChg chg="del">
        <pc:chgData name="Xuesu Xiao" userId="2da2dc19-76a6-42ca-a03e-a5becae5e7dc" providerId="ADAL" clId="{523628C2-A9A4-8145-BA34-1514A73B068E}" dt="2022-11-21T03:02:33.709" v="35" actId="2696"/>
        <pc:sldMkLst>
          <pc:docMk/>
          <pc:sldMk cId="1096451165" sldId="800"/>
        </pc:sldMkLst>
      </pc:sldChg>
      <pc:sldChg chg="del">
        <pc:chgData name="Xuesu Xiao" userId="2da2dc19-76a6-42ca-a03e-a5becae5e7dc" providerId="ADAL" clId="{523628C2-A9A4-8145-BA34-1514A73B068E}" dt="2022-11-21T03:02:33.903" v="62" actId="2696"/>
        <pc:sldMkLst>
          <pc:docMk/>
          <pc:sldMk cId="3333336509" sldId="801"/>
        </pc:sldMkLst>
      </pc:sldChg>
      <pc:sldChg chg="del">
        <pc:chgData name="Xuesu Xiao" userId="2da2dc19-76a6-42ca-a03e-a5becae5e7dc" providerId="ADAL" clId="{523628C2-A9A4-8145-BA34-1514A73B068E}" dt="2022-11-21T03:02:33.372" v="11" actId="2696"/>
        <pc:sldMkLst>
          <pc:docMk/>
          <pc:sldMk cId="1068949933" sldId="802"/>
        </pc:sldMkLst>
      </pc:sldChg>
      <pc:sldChg chg="del">
        <pc:chgData name="Xuesu Xiao" userId="2da2dc19-76a6-42ca-a03e-a5becae5e7dc" providerId="ADAL" clId="{523628C2-A9A4-8145-BA34-1514A73B068E}" dt="2022-11-21T03:02:34.360" v="115" actId="2696"/>
        <pc:sldMkLst>
          <pc:docMk/>
          <pc:sldMk cId="2065640461" sldId="803"/>
        </pc:sldMkLst>
      </pc:sldChg>
      <pc:sldChg chg="del">
        <pc:chgData name="Xuesu Xiao" userId="2da2dc19-76a6-42ca-a03e-a5becae5e7dc" providerId="ADAL" clId="{523628C2-A9A4-8145-BA34-1514A73B068E}" dt="2022-11-21T03:02:34.140" v="102" actId="2696"/>
        <pc:sldMkLst>
          <pc:docMk/>
          <pc:sldMk cId="3593095198" sldId="804"/>
        </pc:sldMkLst>
      </pc:sldChg>
      <pc:sldChg chg="del">
        <pc:chgData name="Xuesu Xiao" userId="2da2dc19-76a6-42ca-a03e-a5becae5e7dc" providerId="ADAL" clId="{523628C2-A9A4-8145-BA34-1514A73B068E}" dt="2022-11-21T03:02:34.037" v="81" actId="2696"/>
        <pc:sldMkLst>
          <pc:docMk/>
          <pc:sldMk cId="1829452276" sldId="805"/>
        </pc:sldMkLst>
      </pc:sldChg>
      <pc:sldChg chg="del">
        <pc:chgData name="Xuesu Xiao" userId="2da2dc19-76a6-42ca-a03e-a5becae5e7dc" providerId="ADAL" clId="{523628C2-A9A4-8145-BA34-1514A73B068E}" dt="2022-11-21T03:02:33.514" v="24" actId="2696"/>
        <pc:sldMkLst>
          <pc:docMk/>
          <pc:sldMk cId="477156878" sldId="806"/>
        </pc:sldMkLst>
      </pc:sldChg>
      <pc:sldChg chg="del">
        <pc:chgData name="Xuesu Xiao" userId="2da2dc19-76a6-42ca-a03e-a5becae5e7dc" providerId="ADAL" clId="{523628C2-A9A4-8145-BA34-1514A73B068E}" dt="2022-11-21T03:02:34.103" v="94" actId="2696"/>
        <pc:sldMkLst>
          <pc:docMk/>
          <pc:sldMk cId="2968485136" sldId="807"/>
        </pc:sldMkLst>
      </pc:sldChg>
      <pc:sldChg chg="del">
        <pc:chgData name="Xuesu Xiao" userId="2da2dc19-76a6-42ca-a03e-a5becae5e7dc" providerId="ADAL" clId="{523628C2-A9A4-8145-BA34-1514A73B068E}" dt="2022-11-21T03:02:33.865" v="54" actId="2696"/>
        <pc:sldMkLst>
          <pc:docMk/>
          <pc:sldMk cId="502920773" sldId="808"/>
        </pc:sldMkLst>
      </pc:sldChg>
      <pc:sldChg chg="del">
        <pc:chgData name="Xuesu Xiao" userId="2da2dc19-76a6-42ca-a03e-a5becae5e7dc" providerId="ADAL" clId="{523628C2-A9A4-8145-BA34-1514A73B068E}" dt="2022-11-21T03:02:34.126" v="98" actId="2696"/>
        <pc:sldMkLst>
          <pc:docMk/>
          <pc:sldMk cId="2683761941" sldId="809"/>
        </pc:sldMkLst>
      </pc:sldChg>
      <pc:sldChg chg="del">
        <pc:chgData name="Xuesu Xiao" userId="2da2dc19-76a6-42ca-a03e-a5becae5e7dc" providerId="ADAL" clId="{523628C2-A9A4-8145-BA34-1514A73B068E}" dt="2022-11-21T03:02:33.360" v="7" actId="2696"/>
        <pc:sldMkLst>
          <pc:docMk/>
          <pc:sldMk cId="270538143" sldId="810"/>
        </pc:sldMkLst>
      </pc:sldChg>
      <pc:sldChg chg="del">
        <pc:chgData name="Xuesu Xiao" userId="2da2dc19-76a6-42ca-a03e-a5becae5e7dc" providerId="ADAL" clId="{523628C2-A9A4-8145-BA34-1514A73B068E}" dt="2022-11-21T03:02:33.783" v="42" actId="2696"/>
        <pc:sldMkLst>
          <pc:docMk/>
          <pc:sldMk cId="57444847" sldId="811"/>
        </pc:sldMkLst>
      </pc:sldChg>
      <pc:sldChg chg="del">
        <pc:chgData name="Xuesu Xiao" userId="2da2dc19-76a6-42ca-a03e-a5becae5e7dc" providerId="ADAL" clId="{523628C2-A9A4-8145-BA34-1514A73B068E}" dt="2022-11-21T03:02:33.881" v="57" actId="2696"/>
        <pc:sldMkLst>
          <pc:docMk/>
          <pc:sldMk cId="2246481518" sldId="812"/>
        </pc:sldMkLst>
      </pc:sldChg>
      <pc:sldChg chg="del">
        <pc:chgData name="Xuesu Xiao" userId="2da2dc19-76a6-42ca-a03e-a5becae5e7dc" providerId="ADAL" clId="{523628C2-A9A4-8145-BA34-1514A73B068E}" dt="2022-11-21T03:02:34.351" v="113" actId="2696"/>
        <pc:sldMkLst>
          <pc:docMk/>
          <pc:sldMk cId="786542814" sldId="813"/>
        </pc:sldMkLst>
      </pc:sldChg>
      <pc:sldChg chg="del">
        <pc:chgData name="Xuesu Xiao" userId="2da2dc19-76a6-42ca-a03e-a5becae5e7dc" providerId="ADAL" clId="{523628C2-A9A4-8145-BA34-1514A73B068E}" dt="2022-11-21T03:02:34.008" v="73" actId="2696"/>
        <pc:sldMkLst>
          <pc:docMk/>
          <pc:sldMk cId="3595118211" sldId="814"/>
        </pc:sldMkLst>
      </pc:sldChg>
      <pc:sldChg chg="del">
        <pc:chgData name="Xuesu Xiao" userId="2da2dc19-76a6-42ca-a03e-a5becae5e7dc" providerId="ADAL" clId="{523628C2-A9A4-8145-BA34-1514A73B068E}" dt="2022-11-21T03:02:33.379" v="12" actId="2696"/>
        <pc:sldMkLst>
          <pc:docMk/>
          <pc:sldMk cId="1557495882" sldId="815"/>
        </pc:sldMkLst>
      </pc:sldChg>
      <pc:sldChg chg="del">
        <pc:chgData name="Xuesu Xiao" userId="2da2dc19-76a6-42ca-a03e-a5becae5e7dc" providerId="ADAL" clId="{523628C2-A9A4-8145-BA34-1514A73B068E}" dt="2022-11-21T03:02:34.017" v="75" actId="2696"/>
        <pc:sldMkLst>
          <pc:docMk/>
          <pc:sldMk cId="1881224721" sldId="816"/>
        </pc:sldMkLst>
      </pc:sldChg>
      <pc:sldChg chg="del">
        <pc:chgData name="Xuesu Xiao" userId="2da2dc19-76a6-42ca-a03e-a5becae5e7dc" providerId="ADAL" clId="{523628C2-A9A4-8145-BA34-1514A73B068E}" dt="2022-11-21T03:02:33.390" v="14" actId="2696"/>
        <pc:sldMkLst>
          <pc:docMk/>
          <pc:sldMk cId="535225651" sldId="817"/>
        </pc:sldMkLst>
      </pc:sldChg>
      <pc:sldChg chg="del">
        <pc:chgData name="Xuesu Xiao" userId="2da2dc19-76a6-42ca-a03e-a5becae5e7dc" providerId="ADAL" clId="{523628C2-A9A4-8145-BA34-1514A73B068E}" dt="2022-11-21T03:02:33.713" v="38" actId="2696"/>
        <pc:sldMkLst>
          <pc:docMk/>
          <pc:sldMk cId="4158317991" sldId="819"/>
        </pc:sldMkLst>
      </pc:sldChg>
      <pc:sldChg chg="del">
        <pc:chgData name="Xuesu Xiao" userId="2da2dc19-76a6-42ca-a03e-a5becae5e7dc" providerId="ADAL" clId="{523628C2-A9A4-8145-BA34-1514A73B068E}" dt="2022-11-21T03:02:34.387" v="120" actId="2696"/>
        <pc:sldMkLst>
          <pc:docMk/>
          <pc:sldMk cId="3291144416" sldId="820"/>
        </pc:sldMkLst>
      </pc:sldChg>
      <pc:sldChg chg="del">
        <pc:chgData name="Xuesu Xiao" userId="2da2dc19-76a6-42ca-a03e-a5becae5e7dc" providerId="ADAL" clId="{523628C2-A9A4-8145-BA34-1514A73B068E}" dt="2022-11-21T03:02:33.859" v="52" actId="2696"/>
        <pc:sldMkLst>
          <pc:docMk/>
          <pc:sldMk cId="4032915342" sldId="822"/>
        </pc:sldMkLst>
      </pc:sldChg>
      <pc:sldChg chg="del">
        <pc:chgData name="Xuesu Xiao" userId="2da2dc19-76a6-42ca-a03e-a5becae5e7dc" providerId="ADAL" clId="{523628C2-A9A4-8145-BA34-1514A73B068E}" dt="2022-11-21T03:02:34.022" v="76" actId="2696"/>
        <pc:sldMkLst>
          <pc:docMk/>
          <pc:sldMk cId="4229456031" sldId="823"/>
        </pc:sldMkLst>
      </pc:sldChg>
      <pc:sldChg chg="del">
        <pc:chgData name="Xuesu Xiao" userId="2da2dc19-76a6-42ca-a03e-a5becae5e7dc" providerId="ADAL" clId="{523628C2-A9A4-8145-BA34-1514A73B068E}" dt="2022-11-21T03:02:33.480" v="20" actId="2696"/>
        <pc:sldMkLst>
          <pc:docMk/>
          <pc:sldMk cId="2638301012" sldId="824"/>
        </pc:sldMkLst>
      </pc:sldChg>
      <pc:sldChg chg="del">
        <pc:chgData name="Xuesu Xiao" userId="2da2dc19-76a6-42ca-a03e-a5becae5e7dc" providerId="ADAL" clId="{523628C2-A9A4-8145-BA34-1514A73B068E}" dt="2022-11-21T03:02:34.356" v="114" actId="2696"/>
        <pc:sldMkLst>
          <pc:docMk/>
          <pc:sldMk cId="2689494937" sldId="825"/>
        </pc:sldMkLst>
      </pc:sldChg>
      <pc:sldChg chg="del">
        <pc:chgData name="Xuesu Xiao" userId="2da2dc19-76a6-42ca-a03e-a5becae5e7dc" providerId="ADAL" clId="{523628C2-A9A4-8145-BA34-1514A73B068E}" dt="2022-11-21T03:02:33.661" v="31" actId="2696"/>
        <pc:sldMkLst>
          <pc:docMk/>
          <pc:sldMk cId="229008330" sldId="826"/>
        </pc:sldMkLst>
      </pc:sldChg>
      <pc:sldChg chg="del">
        <pc:chgData name="Xuesu Xiao" userId="2da2dc19-76a6-42ca-a03e-a5becae5e7dc" providerId="ADAL" clId="{523628C2-A9A4-8145-BA34-1514A73B068E}" dt="2022-11-21T03:02:34.310" v="109" actId="2696"/>
        <pc:sldMkLst>
          <pc:docMk/>
          <pc:sldMk cId="3269623957" sldId="827"/>
        </pc:sldMkLst>
      </pc:sldChg>
      <pc:sldChg chg="del">
        <pc:chgData name="Xuesu Xiao" userId="2da2dc19-76a6-42ca-a03e-a5becae5e7dc" providerId="ADAL" clId="{523628C2-A9A4-8145-BA34-1514A73B068E}" dt="2022-11-21T03:02:33.380" v="13" actId="2696"/>
        <pc:sldMkLst>
          <pc:docMk/>
          <pc:sldMk cId="596459252" sldId="828"/>
        </pc:sldMkLst>
      </pc:sldChg>
      <pc:sldChg chg="del">
        <pc:chgData name="Xuesu Xiao" userId="2da2dc19-76a6-42ca-a03e-a5becae5e7dc" providerId="ADAL" clId="{523628C2-A9A4-8145-BA34-1514A73B068E}" dt="2022-11-21T03:02:33.883" v="60" actId="2696"/>
        <pc:sldMkLst>
          <pc:docMk/>
          <pc:sldMk cId="2209881434" sldId="829"/>
        </pc:sldMkLst>
      </pc:sldChg>
      <pc:sldChg chg="del">
        <pc:chgData name="Xuesu Xiao" userId="2da2dc19-76a6-42ca-a03e-a5becae5e7dc" providerId="ADAL" clId="{523628C2-A9A4-8145-BA34-1514A73B068E}" dt="2022-11-21T03:02:34.288" v="107" actId="2696"/>
        <pc:sldMkLst>
          <pc:docMk/>
          <pc:sldMk cId="4123077720" sldId="830"/>
        </pc:sldMkLst>
      </pc:sldChg>
      <pc:sldChg chg="del">
        <pc:chgData name="Xuesu Xiao" userId="2da2dc19-76a6-42ca-a03e-a5becae5e7dc" providerId="ADAL" clId="{523628C2-A9A4-8145-BA34-1514A73B068E}" dt="2022-11-21T03:02:34.375" v="119" actId="2696"/>
        <pc:sldMkLst>
          <pc:docMk/>
          <pc:sldMk cId="1383017034" sldId="831"/>
        </pc:sldMkLst>
      </pc:sldChg>
      <pc:sldChg chg="del">
        <pc:chgData name="Xuesu Xiao" userId="2da2dc19-76a6-42ca-a03e-a5becae5e7dc" providerId="ADAL" clId="{523628C2-A9A4-8145-BA34-1514A73B068E}" dt="2022-11-21T03:02:33.519" v="26" actId="2696"/>
        <pc:sldMkLst>
          <pc:docMk/>
          <pc:sldMk cId="3381243253" sldId="832"/>
        </pc:sldMkLst>
      </pc:sldChg>
      <pc:sldChg chg="del">
        <pc:chgData name="Xuesu Xiao" userId="2da2dc19-76a6-42ca-a03e-a5becae5e7dc" providerId="ADAL" clId="{523628C2-A9A4-8145-BA34-1514A73B068E}" dt="2022-11-21T03:02:33.325" v="5" actId="2696"/>
        <pc:sldMkLst>
          <pc:docMk/>
          <pc:sldMk cId="419888397" sldId="833"/>
        </pc:sldMkLst>
      </pc:sldChg>
      <pc:sldChg chg="del">
        <pc:chgData name="Xuesu Xiao" userId="2da2dc19-76a6-42ca-a03e-a5becae5e7dc" providerId="ADAL" clId="{523628C2-A9A4-8145-BA34-1514A73B068E}" dt="2022-11-21T03:02:34.338" v="112" actId="2696"/>
        <pc:sldMkLst>
          <pc:docMk/>
          <pc:sldMk cId="1682180268" sldId="834"/>
        </pc:sldMkLst>
      </pc:sldChg>
      <pc:sldChg chg="del">
        <pc:chgData name="Xuesu Xiao" userId="2da2dc19-76a6-42ca-a03e-a5becae5e7dc" providerId="ADAL" clId="{523628C2-A9A4-8145-BA34-1514A73B068E}" dt="2022-11-21T03:02:33.287" v="1" actId="2696"/>
        <pc:sldMkLst>
          <pc:docMk/>
          <pc:sldMk cId="3437939663" sldId="836"/>
        </pc:sldMkLst>
      </pc:sldChg>
      <pc:sldChg chg="del">
        <pc:chgData name="Xuesu Xiao" userId="2da2dc19-76a6-42ca-a03e-a5becae5e7dc" providerId="ADAL" clId="{523628C2-A9A4-8145-BA34-1514A73B068E}" dt="2022-11-21T03:02:33.518" v="25" actId="2696"/>
        <pc:sldMkLst>
          <pc:docMk/>
          <pc:sldMk cId="1045153090" sldId="837"/>
        </pc:sldMkLst>
      </pc:sldChg>
      <pc:sldChg chg="del">
        <pc:chgData name="Xuesu Xiao" userId="2da2dc19-76a6-42ca-a03e-a5becae5e7dc" providerId="ADAL" clId="{523628C2-A9A4-8145-BA34-1514A73B068E}" dt="2022-11-21T03:02:33.524" v="27" actId="2696"/>
        <pc:sldMkLst>
          <pc:docMk/>
          <pc:sldMk cId="2985704234" sldId="838"/>
        </pc:sldMkLst>
      </pc:sldChg>
      <pc:sldChg chg="del">
        <pc:chgData name="Xuesu Xiao" userId="2da2dc19-76a6-42ca-a03e-a5becae5e7dc" providerId="ADAL" clId="{523628C2-A9A4-8145-BA34-1514A73B068E}" dt="2022-11-21T03:02:34.337" v="111" actId="2696"/>
        <pc:sldMkLst>
          <pc:docMk/>
          <pc:sldMk cId="426647621" sldId="839"/>
        </pc:sldMkLst>
      </pc:sldChg>
      <pc:sldChg chg="del">
        <pc:chgData name="Xuesu Xiao" userId="2da2dc19-76a6-42ca-a03e-a5becae5e7dc" providerId="ADAL" clId="{523628C2-A9A4-8145-BA34-1514A73B068E}" dt="2022-11-21T03:02:34.087" v="90" actId="2696"/>
        <pc:sldMkLst>
          <pc:docMk/>
          <pc:sldMk cId="1298358004" sldId="840"/>
        </pc:sldMkLst>
      </pc:sldChg>
      <pc:sldChg chg="del">
        <pc:chgData name="Xuesu Xiao" userId="2da2dc19-76a6-42ca-a03e-a5becae5e7dc" providerId="ADAL" clId="{523628C2-A9A4-8145-BA34-1514A73B068E}" dt="2022-11-21T03:02:34.288" v="106" actId="2696"/>
        <pc:sldMkLst>
          <pc:docMk/>
          <pc:sldMk cId="512076598" sldId="841"/>
        </pc:sldMkLst>
      </pc:sldChg>
      <pc:sldChg chg="del">
        <pc:chgData name="Xuesu Xiao" userId="2da2dc19-76a6-42ca-a03e-a5becae5e7dc" providerId="ADAL" clId="{523628C2-A9A4-8145-BA34-1514A73B068E}" dt="2022-11-21T03:02:34.014" v="74" actId="2696"/>
        <pc:sldMkLst>
          <pc:docMk/>
          <pc:sldMk cId="3185278244" sldId="842"/>
        </pc:sldMkLst>
      </pc:sldChg>
      <pc:sldChg chg="del">
        <pc:chgData name="Xuesu Xiao" userId="2da2dc19-76a6-42ca-a03e-a5becae5e7dc" providerId="ADAL" clId="{523628C2-A9A4-8145-BA34-1514A73B068E}" dt="2022-11-21T03:02:33.865" v="53" actId="2696"/>
        <pc:sldMkLst>
          <pc:docMk/>
          <pc:sldMk cId="3972536378" sldId="843"/>
        </pc:sldMkLst>
      </pc:sldChg>
      <pc:sldChg chg="del">
        <pc:chgData name="Xuesu Xiao" userId="2da2dc19-76a6-42ca-a03e-a5becae5e7dc" providerId="ADAL" clId="{523628C2-A9A4-8145-BA34-1514A73B068E}" dt="2022-11-21T03:02:34.090" v="91" actId="2696"/>
        <pc:sldMkLst>
          <pc:docMk/>
          <pc:sldMk cId="120173911" sldId="844"/>
        </pc:sldMkLst>
      </pc:sldChg>
      <pc:sldChg chg="del">
        <pc:chgData name="Xuesu Xiao" userId="2da2dc19-76a6-42ca-a03e-a5becae5e7dc" providerId="ADAL" clId="{523628C2-A9A4-8145-BA34-1514A73B068E}" dt="2022-11-21T03:02:34.027" v="79" actId="2696"/>
        <pc:sldMkLst>
          <pc:docMk/>
          <pc:sldMk cId="2000249519" sldId="845"/>
        </pc:sldMkLst>
      </pc:sldChg>
      <pc:sldChg chg="del">
        <pc:chgData name="Xuesu Xiao" userId="2da2dc19-76a6-42ca-a03e-a5becae5e7dc" providerId="ADAL" clId="{523628C2-A9A4-8145-BA34-1514A73B068E}" dt="2022-11-21T03:02:34.398" v="121" actId="2696"/>
        <pc:sldMkLst>
          <pc:docMk/>
          <pc:sldMk cId="1516278535" sldId="846"/>
        </pc:sldMkLst>
      </pc:sldChg>
      <pc:sldChg chg="del">
        <pc:chgData name="Xuesu Xiao" userId="2da2dc19-76a6-42ca-a03e-a5becae5e7dc" providerId="ADAL" clId="{523628C2-A9A4-8145-BA34-1514A73B068E}" dt="2022-11-21T03:02:33.666" v="32" actId="2696"/>
        <pc:sldMkLst>
          <pc:docMk/>
          <pc:sldMk cId="1946661916" sldId="848"/>
        </pc:sldMkLst>
      </pc:sldChg>
      <pc:sldChg chg="del">
        <pc:chgData name="Xuesu Xiao" userId="2da2dc19-76a6-42ca-a03e-a5becae5e7dc" providerId="ADAL" clId="{523628C2-A9A4-8145-BA34-1514A73B068E}" dt="2022-11-21T03:02:34.129" v="100" actId="2696"/>
        <pc:sldMkLst>
          <pc:docMk/>
          <pc:sldMk cId="1252539847" sldId="849"/>
        </pc:sldMkLst>
      </pc:sldChg>
      <pc:sldChg chg="del">
        <pc:chgData name="Xuesu Xiao" userId="2da2dc19-76a6-42ca-a03e-a5becae5e7dc" providerId="ADAL" clId="{523628C2-A9A4-8145-BA34-1514A73B068E}" dt="2022-11-21T03:02:33.705" v="34" actId="2696"/>
        <pc:sldMkLst>
          <pc:docMk/>
          <pc:sldMk cId="2587154629" sldId="850"/>
        </pc:sldMkLst>
      </pc:sldChg>
      <pc:sldChg chg="del">
        <pc:chgData name="Xuesu Xiao" userId="2da2dc19-76a6-42ca-a03e-a5becae5e7dc" providerId="ADAL" clId="{523628C2-A9A4-8145-BA34-1514A73B068E}" dt="2022-11-21T03:02:33.902" v="61" actId="2696"/>
        <pc:sldMkLst>
          <pc:docMk/>
          <pc:sldMk cId="2505370407" sldId="851"/>
        </pc:sldMkLst>
      </pc:sldChg>
      <pc:sldChg chg="del">
        <pc:chgData name="Xuesu Xiao" userId="2da2dc19-76a6-42ca-a03e-a5becae5e7dc" providerId="ADAL" clId="{523628C2-A9A4-8145-BA34-1514A73B068E}" dt="2022-11-21T03:02:34.001" v="72" actId="2696"/>
        <pc:sldMkLst>
          <pc:docMk/>
          <pc:sldMk cId="1835260141" sldId="852"/>
        </pc:sldMkLst>
      </pc:sldChg>
      <pc:sldChg chg="del">
        <pc:chgData name="Xuesu Xiao" userId="2da2dc19-76a6-42ca-a03e-a5becae5e7dc" providerId="ADAL" clId="{523628C2-A9A4-8145-BA34-1514A73B068E}" dt="2022-11-21T03:02:33.825" v="47" actId="2696"/>
        <pc:sldMkLst>
          <pc:docMk/>
          <pc:sldMk cId="3001141221" sldId="853"/>
        </pc:sldMkLst>
      </pc:sldChg>
      <pc:sldChg chg="del">
        <pc:chgData name="Xuesu Xiao" userId="2da2dc19-76a6-42ca-a03e-a5becae5e7dc" providerId="ADAL" clId="{523628C2-A9A4-8145-BA34-1514A73B068E}" dt="2022-11-21T03:02:33.772" v="41" actId="2696"/>
        <pc:sldMkLst>
          <pc:docMk/>
          <pc:sldMk cId="427492138" sldId="854"/>
        </pc:sldMkLst>
      </pc:sldChg>
      <pc:sldChg chg="del">
        <pc:chgData name="Xuesu Xiao" userId="2da2dc19-76a6-42ca-a03e-a5becae5e7dc" providerId="ADAL" clId="{523628C2-A9A4-8145-BA34-1514A73B068E}" dt="2022-11-21T03:02:33.835" v="50" actId="2696"/>
        <pc:sldMkLst>
          <pc:docMk/>
          <pc:sldMk cId="3561167397" sldId="855"/>
        </pc:sldMkLst>
      </pc:sldChg>
      <pc:sldChg chg="del">
        <pc:chgData name="Xuesu Xiao" userId="2da2dc19-76a6-42ca-a03e-a5becae5e7dc" providerId="ADAL" clId="{523628C2-A9A4-8145-BA34-1514A73B068E}" dt="2022-11-21T03:02:33.878" v="56" actId="2696"/>
        <pc:sldMkLst>
          <pc:docMk/>
          <pc:sldMk cId="918106674" sldId="856"/>
        </pc:sldMkLst>
      </pc:sldChg>
      <pc:sldChg chg="del">
        <pc:chgData name="Xuesu Xiao" userId="2da2dc19-76a6-42ca-a03e-a5becae5e7dc" providerId="ADAL" clId="{523628C2-A9A4-8145-BA34-1514A73B068E}" dt="2022-11-21T03:02:34.134" v="101" actId="2696"/>
        <pc:sldMkLst>
          <pc:docMk/>
          <pc:sldMk cId="766446080" sldId="857"/>
        </pc:sldMkLst>
      </pc:sldChg>
      <pc:sldChg chg="del">
        <pc:chgData name="Xuesu Xiao" userId="2da2dc19-76a6-42ca-a03e-a5becae5e7dc" providerId="ADAL" clId="{523628C2-A9A4-8145-BA34-1514A73B068E}" dt="2022-11-21T03:02:33.469" v="17" actId="2696"/>
        <pc:sldMkLst>
          <pc:docMk/>
          <pc:sldMk cId="600751308" sldId="858"/>
        </pc:sldMkLst>
      </pc:sldChg>
      <pc:sldChg chg="del">
        <pc:chgData name="Xuesu Xiao" userId="2da2dc19-76a6-42ca-a03e-a5becae5e7dc" providerId="ADAL" clId="{523628C2-A9A4-8145-BA34-1514A73B068E}" dt="2022-11-21T03:02:33.485" v="21" actId="2696"/>
        <pc:sldMkLst>
          <pc:docMk/>
          <pc:sldMk cId="3105724324" sldId="859"/>
        </pc:sldMkLst>
      </pc:sldChg>
      <pc:sldChg chg="del">
        <pc:chgData name="Xuesu Xiao" userId="2da2dc19-76a6-42ca-a03e-a5becae5e7dc" providerId="ADAL" clId="{523628C2-A9A4-8145-BA34-1514A73B068E}" dt="2022-11-21T03:02:33.367" v="9" actId="2696"/>
        <pc:sldMkLst>
          <pc:docMk/>
          <pc:sldMk cId="2659931941" sldId="860"/>
        </pc:sldMkLst>
      </pc:sldChg>
      <pc:sldChg chg="del">
        <pc:chgData name="Xuesu Xiao" userId="2da2dc19-76a6-42ca-a03e-a5becae5e7dc" providerId="ADAL" clId="{523628C2-A9A4-8145-BA34-1514A73B068E}" dt="2022-11-21T03:02:33.789" v="44" actId="2696"/>
        <pc:sldMkLst>
          <pc:docMk/>
          <pc:sldMk cId="3663984245" sldId="861"/>
        </pc:sldMkLst>
      </pc:sldChg>
      <pc:sldChg chg="del">
        <pc:chgData name="Xuesu Xiao" userId="2da2dc19-76a6-42ca-a03e-a5becae5e7dc" providerId="ADAL" clId="{523628C2-A9A4-8145-BA34-1514A73B068E}" dt="2022-11-21T03:02:33.476" v="19" actId="2696"/>
        <pc:sldMkLst>
          <pc:docMk/>
          <pc:sldMk cId="3107042192" sldId="862"/>
        </pc:sldMkLst>
      </pc:sldChg>
      <pc:sldChg chg="del">
        <pc:chgData name="Xuesu Xiao" userId="2da2dc19-76a6-42ca-a03e-a5becae5e7dc" providerId="ADAL" clId="{523628C2-A9A4-8145-BA34-1514A73B068E}" dt="2022-11-21T03:02:33.932" v="64" actId="2696"/>
        <pc:sldMkLst>
          <pc:docMk/>
          <pc:sldMk cId="1203190428" sldId="863"/>
        </pc:sldMkLst>
      </pc:sldChg>
      <pc:sldChg chg="del">
        <pc:chgData name="Xuesu Xiao" userId="2da2dc19-76a6-42ca-a03e-a5becae5e7dc" providerId="ADAL" clId="{523628C2-A9A4-8145-BA34-1514A73B068E}" dt="2022-11-21T03:02:33.531" v="29" actId="2696"/>
        <pc:sldMkLst>
          <pc:docMk/>
          <pc:sldMk cId="77018522" sldId="868"/>
        </pc:sldMkLst>
      </pc:sldChg>
      <pc:sldChg chg="del">
        <pc:chgData name="Xuesu Xiao" userId="2da2dc19-76a6-42ca-a03e-a5becae5e7dc" providerId="ADAL" clId="{523628C2-A9A4-8145-BA34-1514A73B068E}" dt="2022-11-21T03:02:34.375" v="118" actId="2696"/>
        <pc:sldMkLst>
          <pc:docMk/>
          <pc:sldMk cId="3836807657" sldId="869"/>
        </pc:sldMkLst>
      </pc:sldChg>
      <pc:sldChg chg="del">
        <pc:chgData name="Xuesu Xiao" userId="2da2dc19-76a6-42ca-a03e-a5becae5e7dc" providerId="ADAL" clId="{523628C2-A9A4-8145-BA34-1514A73B068E}" dt="2022-11-21T03:02:33.324" v="4" actId="2696"/>
        <pc:sldMkLst>
          <pc:docMk/>
          <pc:sldMk cId="2389423564" sldId="870"/>
        </pc:sldMkLst>
      </pc:sldChg>
      <pc:sldChg chg="del">
        <pc:chgData name="Xuesu Xiao" userId="2da2dc19-76a6-42ca-a03e-a5becae5e7dc" providerId="ADAL" clId="{523628C2-A9A4-8145-BA34-1514A73B068E}" dt="2022-11-21T03:02:34.367" v="117" actId="2696"/>
        <pc:sldMkLst>
          <pc:docMk/>
          <pc:sldMk cId="3462714857" sldId="871"/>
        </pc:sldMkLst>
      </pc:sldChg>
      <pc:sldChg chg="del">
        <pc:chgData name="Xuesu Xiao" userId="2da2dc19-76a6-42ca-a03e-a5becae5e7dc" providerId="ADAL" clId="{523628C2-A9A4-8145-BA34-1514A73B068E}" dt="2022-11-21T03:02:33.765" v="40" actId="2696"/>
        <pc:sldMkLst>
          <pc:docMk/>
          <pc:sldMk cId="4023780090" sldId="872"/>
        </pc:sldMkLst>
      </pc:sldChg>
      <pc:sldChg chg="del">
        <pc:chgData name="Xuesu Xiao" userId="2da2dc19-76a6-42ca-a03e-a5becae5e7dc" providerId="ADAL" clId="{523628C2-A9A4-8145-BA34-1514A73B068E}" dt="2022-11-21T03:02:34.105" v="97" actId="2696"/>
        <pc:sldMkLst>
          <pc:docMk/>
          <pc:sldMk cId="383949820" sldId="910"/>
        </pc:sldMkLst>
      </pc:sldChg>
      <pc:sldChg chg="del">
        <pc:chgData name="Xuesu Xiao" userId="2da2dc19-76a6-42ca-a03e-a5becae5e7dc" providerId="ADAL" clId="{523628C2-A9A4-8145-BA34-1514A73B068E}" dt="2022-11-21T03:02:33.276" v="0" actId="2696"/>
        <pc:sldMkLst>
          <pc:docMk/>
          <pc:sldMk cId="2406222996" sldId="960"/>
        </pc:sldMkLst>
      </pc:sldChg>
      <pc:sldChg chg="del">
        <pc:chgData name="Xuesu Xiao" userId="2da2dc19-76a6-42ca-a03e-a5becae5e7dc" providerId="ADAL" clId="{523628C2-A9A4-8145-BA34-1514A73B068E}" dt="2022-11-21T03:02:34.040" v="85" actId="2696"/>
        <pc:sldMkLst>
          <pc:docMk/>
          <pc:sldMk cId="4220800768" sldId="961"/>
        </pc:sldMkLst>
      </pc:sldChg>
      <pc:sldChg chg="del">
        <pc:chgData name="Xuesu Xiao" userId="2da2dc19-76a6-42ca-a03e-a5becae5e7dc" providerId="ADAL" clId="{523628C2-A9A4-8145-BA34-1514A73B068E}" dt="2022-11-21T03:02:34.040" v="84" actId="2696"/>
        <pc:sldMkLst>
          <pc:docMk/>
          <pc:sldMk cId="1387954365" sldId="966"/>
        </pc:sldMkLst>
      </pc:sldChg>
      <pc:sldChg chg="del">
        <pc:chgData name="Xuesu Xiao" userId="2da2dc19-76a6-42ca-a03e-a5becae5e7dc" providerId="ADAL" clId="{523628C2-A9A4-8145-BA34-1514A73B068E}" dt="2022-11-21T03:02:34.127" v="99" actId="2696"/>
        <pc:sldMkLst>
          <pc:docMk/>
          <pc:sldMk cId="2778993575" sldId="970"/>
        </pc:sldMkLst>
      </pc:sldChg>
      <pc:sldChg chg="del">
        <pc:chgData name="Xuesu Xiao" userId="2da2dc19-76a6-42ca-a03e-a5becae5e7dc" providerId="ADAL" clId="{523628C2-A9A4-8145-BA34-1514A73B068E}" dt="2022-11-21T03:02:34.362" v="116" actId="2696"/>
        <pc:sldMkLst>
          <pc:docMk/>
          <pc:sldMk cId="1193690657" sldId="971"/>
        </pc:sldMkLst>
      </pc:sldChg>
      <pc:sldChg chg="del">
        <pc:chgData name="Xuesu Xiao" userId="2da2dc19-76a6-42ca-a03e-a5becae5e7dc" providerId="ADAL" clId="{523628C2-A9A4-8145-BA34-1514A73B068E}" dt="2022-11-21T03:02:34.096" v="92" actId="2696"/>
        <pc:sldMkLst>
          <pc:docMk/>
          <pc:sldMk cId="3061169724" sldId="973"/>
        </pc:sldMkLst>
      </pc:sldChg>
      <pc:sldChg chg="del">
        <pc:chgData name="Xuesu Xiao" userId="2da2dc19-76a6-42ca-a03e-a5becae5e7dc" providerId="ADAL" clId="{523628C2-A9A4-8145-BA34-1514A73B068E}" dt="2022-11-21T03:02:33.755" v="39" actId="2696"/>
        <pc:sldMkLst>
          <pc:docMk/>
          <pc:sldMk cId="1619148195" sldId="974"/>
        </pc:sldMkLst>
      </pc:sldChg>
      <pc:sldChg chg="del">
        <pc:chgData name="Xuesu Xiao" userId="2da2dc19-76a6-42ca-a03e-a5becae5e7dc" providerId="ADAL" clId="{523628C2-A9A4-8145-BA34-1514A73B068E}" dt="2022-11-21T03:02:34.024" v="78" actId="2696"/>
        <pc:sldMkLst>
          <pc:docMk/>
          <pc:sldMk cId="2724109749" sldId="978"/>
        </pc:sldMkLst>
      </pc:sldChg>
      <pc:sldChg chg="del">
        <pc:chgData name="Xuesu Xiao" userId="2da2dc19-76a6-42ca-a03e-a5becae5e7dc" providerId="ADAL" clId="{523628C2-A9A4-8145-BA34-1514A73B068E}" dt="2022-11-21T03:02:34.038" v="82" actId="2696"/>
        <pc:sldMkLst>
          <pc:docMk/>
          <pc:sldMk cId="2158445893" sldId="979"/>
        </pc:sldMkLst>
      </pc:sldChg>
      <pc:sldChg chg="del">
        <pc:chgData name="Xuesu Xiao" userId="2da2dc19-76a6-42ca-a03e-a5becae5e7dc" providerId="ADAL" clId="{523628C2-A9A4-8145-BA34-1514A73B068E}" dt="2022-11-21T03:02:34.039" v="83" actId="2696"/>
        <pc:sldMkLst>
          <pc:docMk/>
          <pc:sldMk cId="1351266766" sldId="980"/>
        </pc:sldMkLst>
      </pc:sldChg>
      <pc:sldChg chg="del">
        <pc:chgData name="Xuesu Xiao" userId="2da2dc19-76a6-42ca-a03e-a5becae5e7dc" providerId="ADAL" clId="{523628C2-A9A4-8145-BA34-1514A73B068E}" dt="2022-11-21T03:02:34.079" v="89" actId="2696"/>
        <pc:sldMkLst>
          <pc:docMk/>
          <pc:sldMk cId="1474180176" sldId="982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  <pc:docChgLst>
    <pc:chgData name="Xuesu Xiao" userId="2da2dc19-76a6-42ca-a03e-a5becae5e7dc" providerId="ADAL" clId="{20E84357-3164-E343-84EE-670A14E9D673}"/>
    <pc:docChg chg="undo redo custSel addSld delSld modSld delSection modSection">
      <pc:chgData name="Xuesu Xiao" userId="2da2dc19-76a6-42ca-a03e-a5becae5e7dc" providerId="ADAL" clId="{20E84357-3164-E343-84EE-670A14E9D673}" dt="2022-11-21T02:42:44.012" v="193" actId="2696"/>
      <pc:docMkLst>
        <pc:docMk/>
      </pc:docMkLst>
      <pc:sldChg chg="modSp mod">
        <pc:chgData name="Xuesu Xiao" userId="2da2dc19-76a6-42ca-a03e-a5becae5e7dc" providerId="ADAL" clId="{20E84357-3164-E343-84EE-670A14E9D673}" dt="2022-11-21T02:21:31.162" v="115" actId="20577"/>
        <pc:sldMkLst>
          <pc:docMk/>
          <pc:sldMk cId="2969206148" sldId="256"/>
        </pc:sldMkLst>
        <pc:spChg chg="mod">
          <ac:chgData name="Xuesu Xiao" userId="2da2dc19-76a6-42ca-a03e-a5becae5e7dc" providerId="ADAL" clId="{20E84357-3164-E343-84EE-670A14E9D673}" dt="2022-11-21T02:21:31.162" v="11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911100283" sldId="25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11100283" sldId="257"/>
            <ac:spMk id="4" creationId="{267532C7-3962-794A-ABF0-892730177A23}"/>
          </ac:spMkLst>
        </pc:spChg>
      </pc:sldChg>
      <pc:sldChg chg="del">
        <pc:chgData name="Xuesu Xiao" userId="2da2dc19-76a6-42ca-a03e-a5becae5e7dc" providerId="ADAL" clId="{20E84357-3164-E343-84EE-670A14E9D673}" dt="2022-11-21T02:21:28.201" v="99" actId="2696"/>
        <pc:sldMkLst>
          <pc:docMk/>
          <pc:sldMk cId="4098086298" sldId="258"/>
        </pc:sldMkLst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784013883" sldId="25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784013883" sldId="259"/>
            <ac:spMk id="4" creationId="{267532C7-3962-794A-ABF0-892730177A23}"/>
          </ac:spMkLst>
        </pc:spChg>
      </pc:sldChg>
      <pc:sldChg chg="del">
        <pc:chgData name="Xuesu Xiao" userId="2da2dc19-76a6-42ca-a03e-a5becae5e7dc" providerId="ADAL" clId="{20E84357-3164-E343-84EE-670A14E9D673}" dt="2022-11-21T02:21:28.122" v="56" actId="2696"/>
        <pc:sldMkLst>
          <pc:docMk/>
          <pc:sldMk cId="3523480559" sldId="278"/>
        </pc:sldMkLst>
      </pc:sldChg>
      <pc:sldChg chg="del">
        <pc:chgData name="Xuesu Xiao" userId="2da2dc19-76a6-42ca-a03e-a5becae5e7dc" providerId="ADAL" clId="{20E84357-3164-E343-84EE-670A14E9D673}" dt="2022-11-21T02:21:28.084" v="30" actId="2696"/>
        <pc:sldMkLst>
          <pc:docMk/>
          <pc:sldMk cId="3623891221" sldId="279"/>
        </pc:sldMkLst>
      </pc:sldChg>
      <pc:sldChg chg="del">
        <pc:chgData name="Xuesu Xiao" userId="2da2dc19-76a6-42ca-a03e-a5becae5e7dc" providerId="ADAL" clId="{20E84357-3164-E343-84EE-670A14E9D673}" dt="2022-11-21T02:21:28.020" v="1" actId="2696"/>
        <pc:sldMkLst>
          <pc:docMk/>
          <pc:sldMk cId="2687095617" sldId="280"/>
        </pc:sldMkLst>
      </pc:sldChg>
      <pc:sldChg chg="del">
        <pc:chgData name="Xuesu Xiao" userId="2da2dc19-76a6-42ca-a03e-a5becae5e7dc" providerId="ADAL" clId="{20E84357-3164-E343-84EE-670A14E9D673}" dt="2022-11-21T02:21:28.131" v="60" actId="2696"/>
        <pc:sldMkLst>
          <pc:docMk/>
          <pc:sldMk cId="2755112225" sldId="314"/>
        </pc:sldMkLst>
      </pc:sldChg>
      <pc:sldChg chg="del">
        <pc:chgData name="Xuesu Xiao" userId="2da2dc19-76a6-42ca-a03e-a5becae5e7dc" providerId="ADAL" clId="{20E84357-3164-E343-84EE-670A14E9D673}" dt="2022-11-21T02:21:28.037" v="9" actId="2696"/>
        <pc:sldMkLst>
          <pc:docMk/>
          <pc:sldMk cId="173796936" sldId="315"/>
        </pc:sldMkLst>
      </pc:sldChg>
      <pc:sldChg chg="del">
        <pc:chgData name="Xuesu Xiao" userId="2da2dc19-76a6-42ca-a03e-a5becae5e7dc" providerId="ADAL" clId="{20E84357-3164-E343-84EE-670A14E9D673}" dt="2022-11-21T02:21:28.198" v="96" actId="2696"/>
        <pc:sldMkLst>
          <pc:docMk/>
          <pc:sldMk cId="1450954495" sldId="318"/>
        </pc:sldMkLst>
      </pc:sldChg>
      <pc:sldChg chg="del">
        <pc:chgData name="Xuesu Xiao" userId="2da2dc19-76a6-42ca-a03e-a5becae5e7dc" providerId="ADAL" clId="{20E84357-3164-E343-84EE-670A14E9D673}" dt="2022-11-21T02:21:28.066" v="22" actId="2696"/>
        <pc:sldMkLst>
          <pc:docMk/>
          <pc:sldMk cId="2397450239" sldId="319"/>
        </pc:sldMkLst>
      </pc:sldChg>
      <pc:sldChg chg="del">
        <pc:chgData name="Xuesu Xiao" userId="2da2dc19-76a6-42ca-a03e-a5becae5e7dc" providerId="ADAL" clId="{20E84357-3164-E343-84EE-670A14E9D673}" dt="2022-11-21T02:21:28.035" v="7" actId="2696"/>
        <pc:sldMkLst>
          <pc:docMk/>
          <pc:sldMk cId="1273199717" sldId="325"/>
        </pc:sldMkLst>
      </pc:sldChg>
      <pc:sldChg chg="del">
        <pc:chgData name="Xuesu Xiao" userId="2da2dc19-76a6-42ca-a03e-a5becae5e7dc" providerId="ADAL" clId="{20E84357-3164-E343-84EE-670A14E9D673}" dt="2022-11-21T02:21:28.202" v="100" actId="2696"/>
        <pc:sldMkLst>
          <pc:docMk/>
          <pc:sldMk cId="3611986665" sldId="326"/>
        </pc:sldMkLst>
      </pc:sldChg>
      <pc:sldChg chg="del">
        <pc:chgData name="Xuesu Xiao" userId="2da2dc19-76a6-42ca-a03e-a5becae5e7dc" providerId="ADAL" clId="{20E84357-3164-E343-84EE-670A14E9D673}" dt="2022-11-21T02:21:28.112" v="45" actId="2696"/>
        <pc:sldMkLst>
          <pc:docMk/>
          <pc:sldMk cId="3598436708" sldId="327"/>
        </pc:sldMkLst>
      </pc:sldChg>
      <pc:sldChg chg="del">
        <pc:chgData name="Xuesu Xiao" userId="2da2dc19-76a6-42ca-a03e-a5becae5e7dc" providerId="ADAL" clId="{20E84357-3164-E343-84EE-670A14E9D673}" dt="2022-11-21T02:21:28.120" v="54" actId="2696"/>
        <pc:sldMkLst>
          <pc:docMk/>
          <pc:sldMk cId="1409149043" sldId="328"/>
        </pc:sldMkLst>
      </pc:sldChg>
      <pc:sldChg chg="del">
        <pc:chgData name="Xuesu Xiao" userId="2da2dc19-76a6-42ca-a03e-a5becae5e7dc" providerId="ADAL" clId="{20E84357-3164-E343-84EE-670A14E9D673}" dt="2022-11-21T02:21:28.114" v="47" actId="2696"/>
        <pc:sldMkLst>
          <pc:docMk/>
          <pc:sldMk cId="627795039" sldId="329"/>
        </pc:sldMkLst>
      </pc:sldChg>
      <pc:sldChg chg="del">
        <pc:chgData name="Xuesu Xiao" userId="2da2dc19-76a6-42ca-a03e-a5becae5e7dc" providerId="ADAL" clId="{20E84357-3164-E343-84EE-670A14E9D673}" dt="2022-11-21T02:21:28.234" v="112" actId="2696"/>
        <pc:sldMkLst>
          <pc:docMk/>
          <pc:sldMk cId="2143937523" sldId="330"/>
        </pc:sldMkLst>
      </pc:sldChg>
      <pc:sldChg chg="del">
        <pc:chgData name="Xuesu Xiao" userId="2da2dc19-76a6-42ca-a03e-a5becae5e7dc" providerId="ADAL" clId="{20E84357-3164-E343-84EE-670A14E9D673}" dt="2022-11-21T02:21:28.027" v="5" actId="2696"/>
        <pc:sldMkLst>
          <pc:docMk/>
          <pc:sldMk cId="808769147" sldId="331"/>
        </pc:sldMkLst>
      </pc:sldChg>
      <pc:sldChg chg="del">
        <pc:chgData name="Xuesu Xiao" userId="2da2dc19-76a6-42ca-a03e-a5becae5e7dc" providerId="ADAL" clId="{20E84357-3164-E343-84EE-670A14E9D673}" dt="2022-11-21T02:21:28.172" v="77" actId="2696"/>
        <pc:sldMkLst>
          <pc:docMk/>
          <pc:sldMk cId="3427123888" sldId="333"/>
        </pc:sldMkLst>
      </pc:sldChg>
      <pc:sldChg chg="del">
        <pc:chgData name="Xuesu Xiao" userId="2da2dc19-76a6-42ca-a03e-a5becae5e7dc" providerId="ADAL" clId="{20E84357-3164-E343-84EE-670A14E9D673}" dt="2022-11-21T02:21:28.142" v="67" actId="2696"/>
        <pc:sldMkLst>
          <pc:docMk/>
          <pc:sldMk cId="1978647371" sldId="334"/>
        </pc:sldMkLst>
      </pc:sldChg>
      <pc:sldChg chg="del">
        <pc:chgData name="Xuesu Xiao" userId="2da2dc19-76a6-42ca-a03e-a5becae5e7dc" providerId="ADAL" clId="{20E84357-3164-E343-84EE-670A14E9D673}" dt="2022-11-21T02:21:28.049" v="13" actId="2696"/>
        <pc:sldMkLst>
          <pc:docMk/>
          <pc:sldMk cId="92686570" sldId="340"/>
        </pc:sldMkLst>
      </pc:sldChg>
      <pc:sldChg chg="del">
        <pc:chgData name="Xuesu Xiao" userId="2da2dc19-76a6-42ca-a03e-a5becae5e7dc" providerId="ADAL" clId="{20E84357-3164-E343-84EE-670A14E9D673}" dt="2022-11-21T02:21:28.171" v="76" actId="2696"/>
        <pc:sldMkLst>
          <pc:docMk/>
          <pc:sldMk cId="4126370233" sldId="341"/>
        </pc:sldMkLst>
      </pc:sldChg>
      <pc:sldChg chg="del">
        <pc:chgData name="Xuesu Xiao" userId="2da2dc19-76a6-42ca-a03e-a5becae5e7dc" providerId="ADAL" clId="{20E84357-3164-E343-84EE-670A14E9D673}" dt="2022-11-21T02:21:28.225" v="110" actId="2696"/>
        <pc:sldMkLst>
          <pc:docMk/>
          <pc:sldMk cId="2377784855" sldId="342"/>
        </pc:sldMkLst>
      </pc:sldChg>
      <pc:sldChg chg="del">
        <pc:chgData name="Xuesu Xiao" userId="2da2dc19-76a6-42ca-a03e-a5becae5e7dc" providerId="ADAL" clId="{20E84357-3164-E343-84EE-670A14E9D673}" dt="2022-11-21T02:21:28.196" v="92" actId="2696"/>
        <pc:sldMkLst>
          <pc:docMk/>
          <pc:sldMk cId="3169885075" sldId="343"/>
        </pc:sldMkLst>
      </pc:sldChg>
      <pc:sldChg chg="del">
        <pc:chgData name="Xuesu Xiao" userId="2da2dc19-76a6-42ca-a03e-a5becae5e7dc" providerId="ADAL" clId="{20E84357-3164-E343-84EE-670A14E9D673}" dt="2022-11-21T02:21:28.095" v="36" actId="2696"/>
        <pc:sldMkLst>
          <pc:docMk/>
          <pc:sldMk cId="1615704387" sldId="344"/>
        </pc:sldMkLst>
      </pc:sldChg>
      <pc:sldChg chg="del">
        <pc:chgData name="Xuesu Xiao" userId="2da2dc19-76a6-42ca-a03e-a5becae5e7dc" providerId="ADAL" clId="{20E84357-3164-E343-84EE-670A14E9D673}" dt="2022-11-21T02:21:28.223" v="108" actId="2696"/>
        <pc:sldMkLst>
          <pc:docMk/>
          <pc:sldMk cId="2392927143" sldId="345"/>
        </pc:sldMkLst>
      </pc:sldChg>
      <pc:sldChg chg="del">
        <pc:chgData name="Xuesu Xiao" userId="2da2dc19-76a6-42ca-a03e-a5becae5e7dc" providerId="ADAL" clId="{20E84357-3164-E343-84EE-670A14E9D673}" dt="2022-11-21T02:21:28.194" v="89" actId="2696"/>
        <pc:sldMkLst>
          <pc:docMk/>
          <pc:sldMk cId="127954574" sldId="346"/>
        </pc:sldMkLst>
      </pc:sldChg>
      <pc:sldChg chg="del">
        <pc:chgData name="Xuesu Xiao" userId="2da2dc19-76a6-42ca-a03e-a5becae5e7dc" providerId="ADAL" clId="{20E84357-3164-E343-84EE-670A14E9D673}" dt="2022-11-21T02:21:28.203" v="101" actId="2696"/>
        <pc:sldMkLst>
          <pc:docMk/>
          <pc:sldMk cId="3737828335" sldId="347"/>
        </pc:sldMkLst>
      </pc:sldChg>
      <pc:sldChg chg="del">
        <pc:chgData name="Xuesu Xiao" userId="2da2dc19-76a6-42ca-a03e-a5becae5e7dc" providerId="ADAL" clId="{20E84357-3164-E343-84EE-670A14E9D673}" dt="2022-11-21T02:21:28.065" v="21" actId="2696"/>
        <pc:sldMkLst>
          <pc:docMk/>
          <pc:sldMk cId="3816235744" sldId="348"/>
        </pc:sldMkLst>
      </pc:sldChg>
      <pc:sldChg chg="del">
        <pc:chgData name="Xuesu Xiao" userId="2da2dc19-76a6-42ca-a03e-a5becae5e7dc" providerId="ADAL" clId="{20E84357-3164-E343-84EE-670A14E9D673}" dt="2022-11-21T02:21:28.134" v="63" actId="2696"/>
        <pc:sldMkLst>
          <pc:docMk/>
          <pc:sldMk cId="3477872637" sldId="349"/>
        </pc:sldMkLst>
      </pc:sldChg>
      <pc:sldChg chg="del">
        <pc:chgData name="Xuesu Xiao" userId="2da2dc19-76a6-42ca-a03e-a5becae5e7dc" providerId="ADAL" clId="{20E84357-3164-E343-84EE-670A14E9D673}" dt="2022-11-21T02:21:28.140" v="65" actId="2696"/>
        <pc:sldMkLst>
          <pc:docMk/>
          <pc:sldMk cId="303759846" sldId="353"/>
        </pc:sldMkLst>
      </pc:sldChg>
      <pc:sldChg chg="del">
        <pc:chgData name="Xuesu Xiao" userId="2da2dc19-76a6-42ca-a03e-a5becae5e7dc" providerId="ADAL" clId="{20E84357-3164-E343-84EE-670A14E9D673}" dt="2022-11-21T02:21:28.179" v="86" actId="2696"/>
        <pc:sldMkLst>
          <pc:docMk/>
          <pc:sldMk cId="2119951801" sldId="354"/>
        </pc:sldMkLst>
      </pc:sldChg>
      <pc:sldChg chg="del">
        <pc:chgData name="Xuesu Xiao" userId="2da2dc19-76a6-42ca-a03e-a5becae5e7dc" providerId="ADAL" clId="{20E84357-3164-E343-84EE-670A14E9D673}" dt="2022-11-21T02:21:28.177" v="84" actId="2696"/>
        <pc:sldMkLst>
          <pc:docMk/>
          <pc:sldMk cId="1927163606" sldId="356"/>
        </pc:sldMkLst>
      </pc:sldChg>
      <pc:sldChg chg="del">
        <pc:chgData name="Xuesu Xiao" userId="2da2dc19-76a6-42ca-a03e-a5becae5e7dc" providerId="ADAL" clId="{20E84357-3164-E343-84EE-670A14E9D673}" dt="2022-11-21T02:21:28.085" v="31" actId="2696"/>
        <pc:sldMkLst>
          <pc:docMk/>
          <pc:sldMk cId="2186573808" sldId="357"/>
        </pc:sldMkLst>
      </pc:sldChg>
      <pc:sldChg chg="del">
        <pc:chgData name="Xuesu Xiao" userId="2da2dc19-76a6-42ca-a03e-a5becae5e7dc" providerId="ADAL" clId="{20E84357-3164-E343-84EE-670A14E9D673}" dt="2022-11-21T02:21:28.115" v="49" actId="2696"/>
        <pc:sldMkLst>
          <pc:docMk/>
          <pc:sldMk cId="3255577651" sldId="362"/>
        </pc:sldMkLst>
      </pc:sldChg>
      <pc:sldChg chg="del">
        <pc:chgData name="Xuesu Xiao" userId="2da2dc19-76a6-42ca-a03e-a5becae5e7dc" providerId="ADAL" clId="{20E84357-3164-E343-84EE-670A14E9D673}" dt="2022-11-21T02:21:28.075" v="27" actId="2696"/>
        <pc:sldMkLst>
          <pc:docMk/>
          <pc:sldMk cId="2850894187" sldId="364"/>
        </pc:sldMkLst>
      </pc:sldChg>
      <pc:sldChg chg="del">
        <pc:chgData name="Xuesu Xiao" userId="2da2dc19-76a6-42ca-a03e-a5becae5e7dc" providerId="ADAL" clId="{20E84357-3164-E343-84EE-670A14E9D673}" dt="2022-11-21T02:21:28.132" v="61" actId="2696"/>
        <pc:sldMkLst>
          <pc:docMk/>
          <pc:sldMk cId="403493911" sldId="368"/>
        </pc:sldMkLst>
      </pc:sldChg>
      <pc:sldChg chg="del">
        <pc:chgData name="Xuesu Xiao" userId="2da2dc19-76a6-42ca-a03e-a5becae5e7dc" providerId="ADAL" clId="{20E84357-3164-E343-84EE-670A14E9D673}" dt="2022-11-21T02:21:28.197" v="94" actId="2696"/>
        <pc:sldMkLst>
          <pc:docMk/>
          <pc:sldMk cId="1842159519" sldId="370"/>
        </pc:sldMkLst>
      </pc:sldChg>
      <pc:sldChg chg="del">
        <pc:chgData name="Xuesu Xiao" userId="2da2dc19-76a6-42ca-a03e-a5becae5e7dc" providerId="ADAL" clId="{20E84357-3164-E343-84EE-670A14E9D673}" dt="2022-11-21T02:21:28.180" v="87" actId="2696"/>
        <pc:sldMkLst>
          <pc:docMk/>
          <pc:sldMk cId="2883311444" sldId="374"/>
        </pc:sldMkLst>
      </pc:sldChg>
      <pc:sldChg chg="del">
        <pc:chgData name="Xuesu Xiao" userId="2da2dc19-76a6-42ca-a03e-a5becae5e7dc" providerId="ADAL" clId="{20E84357-3164-E343-84EE-670A14E9D673}" dt="2022-11-21T02:21:28.115" v="48" actId="2696"/>
        <pc:sldMkLst>
          <pc:docMk/>
          <pc:sldMk cId="1443861560" sldId="379"/>
        </pc:sldMkLst>
      </pc:sldChg>
      <pc:sldChg chg="del">
        <pc:chgData name="Xuesu Xiao" userId="2da2dc19-76a6-42ca-a03e-a5becae5e7dc" providerId="ADAL" clId="{20E84357-3164-E343-84EE-670A14E9D673}" dt="2022-11-21T02:21:28.062" v="19" actId="2696"/>
        <pc:sldMkLst>
          <pc:docMk/>
          <pc:sldMk cId="1197573108" sldId="381"/>
        </pc:sldMkLst>
      </pc:sldChg>
      <pc:sldChg chg="del">
        <pc:chgData name="Xuesu Xiao" userId="2da2dc19-76a6-42ca-a03e-a5becae5e7dc" providerId="ADAL" clId="{20E84357-3164-E343-84EE-670A14E9D673}" dt="2022-11-21T02:21:28.103" v="40" actId="2696"/>
        <pc:sldMkLst>
          <pc:docMk/>
          <pc:sldMk cId="1183296111" sldId="382"/>
        </pc:sldMkLst>
      </pc:sldChg>
      <pc:sldChg chg="del">
        <pc:chgData name="Xuesu Xiao" userId="2da2dc19-76a6-42ca-a03e-a5becae5e7dc" providerId="ADAL" clId="{20E84357-3164-E343-84EE-670A14E9D673}" dt="2022-11-21T02:21:28.118" v="52" actId="2696"/>
        <pc:sldMkLst>
          <pc:docMk/>
          <pc:sldMk cId="3540983750" sldId="384"/>
        </pc:sldMkLst>
      </pc:sldChg>
      <pc:sldChg chg="del">
        <pc:chgData name="Xuesu Xiao" userId="2da2dc19-76a6-42ca-a03e-a5becae5e7dc" providerId="ADAL" clId="{20E84357-3164-E343-84EE-670A14E9D673}" dt="2022-11-21T02:21:28.111" v="44" actId="2696"/>
        <pc:sldMkLst>
          <pc:docMk/>
          <pc:sldMk cId="628260692" sldId="385"/>
        </pc:sldMkLst>
      </pc:sldChg>
      <pc:sldChg chg="del">
        <pc:chgData name="Xuesu Xiao" userId="2da2dc19-76a6-42ca-a03e-a5becae5e7dc" providerId="ADAL" clId="{20E84357-3164-E343-84EE-670A14E9D673}" dt="2022-11-21T02:21:28.036" v="8" actId="2696"/>
        <pc:sldMkLst>
          <pc:docMk/>
          <pc:sldMk cId="2151320285" sldId="386"/>
        </pc:sldMkLst>
      </pc:sldChg>
      <pc:sldChg chg="del">
        <pc:chgData name="Xuesu Xiao" userId="2da2dc19-76a6-42ca-a03e-a5becae5e7dc" providerId="ADAL" clId="{20E84357-3164-E343-84EE-670A14E9D673}" dt="2022-11-21T02:21:28.096" v="37" actId="2696"/>
        <pc:sldMkLst>
          <pc:docMk/>
          <pc:sldMk cId="7380752" sldId="387"/>
        </pc:sldMkLst>
      </pc:sldChg>
      <pc:sldChg chg="del">
        <pc:chgData name="Xuesu Xiao" userId="2da2dc19-76a6-42ca-a03e-a5becae5e7dc" providerId="ADAL" clId="{20E84357-3164-E343-84EE-670A14E9D673}" dt="2022-11-21T02:21:28.201" v="98" actId="2696"/>
        <pc:sldMkLst>
          <pc:docMk/>
          <pc:sldMk cId="1009396484" sldId="393"/>
        </pc:sldMkLst>
      </pc:sldChg>
      <pc:sldChg chg="del">
        <pc:chgData name="Xuesu Xiao" userId="2da2dc19-76a6-42ca-a03e-a5becae5e7dc" providerId="ADAL" clId="{20E84357-3164-E343-84EE-670A14E9D673}" dt="2022-11-21T02:21:28.194" v="90" actId="2696"/>
        <pc:sldMkLst>
          <pc:docMk/>
          <pc:sldMk cId="3450294137" sldId="401"/>
        </pc:sldMkLst>
      </pc:sldChg>
      <pc:sldChg chg="del">
        <pc:chgData name="Xuesu Xiao" userId="2da2dc19-76a6-42ca-a03e-a5becae5e7dc" providerId="ADAL" clId="{20E84357-3164-E343-84EE-670A14E9D673}" dt="2022-11-21T02:21:28.197" v="95" actId="2696"/>
        <pc:sldMkLst>
          <pc:docMk/>
          <pc:sldMk cId="3758765906" sldId="402"/>
        </pc:sldMkLst>
      </pc:sldChg>
      <pc:sldChg chg="del">
        <pc:chgData name="Xuesu Xiao" userId="2da2dc19-76a6-42ca-a03e-a5becae5e7dc" providerId="ADAL" clId="{20E84357-3164-E343-84EE-670A14E9D673}" dt="2022-11-21T02:21:28.195" v="91" actId="2696"/>
        <pc:sldMkLst>
          <pc:docMk/>
          <pc:sldMk cId="3210259620" sldId="403"/>
        </pc:sldMkLst>
      </pc:sldChg>
      <pc:sldChg chg="del">
        <pc:chgData name="Xuesu Xiao" userId="2da2dc19-76a6-42ca-a03e-a5becae5e7dc" providerId="ADAL" clId="{20E84357-3164-E343-84EE-670A14E9D673}" dt="2022-11-21T02:21:28.176" v="83" actId="2696"/>
        <pc:sldMkLst>
          <pc:docMk/>
          <pc:sldMk cId="1984311388" sldId="404"/>
        </pc:sldMkLst>
      </pc:sldChg>
      <pc:sldChg chg="del">
        <pc:chgData name="Xuesu Xiao" userId="2da2dc19-76a6-42ca-a03e-a5becae5e7dc" providerId="ADAL" clId="{20E84357-3164-E343-84EE-670A14E9D673}" dt="2022-11-21T02:21:28.143" v="69" actId="2696"/>
        <pc:sldMkLst>
          <pc:docMk/>
          <pc:sldMk cId="3853288021" sldId="405"/>
        </pc:sldMkLst>
      </pc:sldChg>
      <pc:sldChg chg="del">
        <pc:chgData name="Xuesu Xiao" userId="2da2dc19-76a6-42ca-a03e-a5becae5e7dc" providerId="ADAL" clId="{20E84357-3164-E343-84EE-670A14E9D673}" dt="2022-11-21T02:21:28.061" v="18" actId="2696"/>
        <pc:sldMkLst>
          <pc:docMk/>
          <pc:sldMk cId="369233133" sldId="406"/>
        </pc:sldMkLst>
      </pc:sldChg>
      <pc:sldChg chg="del">
        <pc:chgData name="Xuesu Xiao" userId="2da2dc19-76a6-42ca-a03e-a5becae5e7dc" providerId="ADAL" clId="{20E84357-3164-E343-84EE-670A14E9D673}" dt="2022-11-21T02:21:28.074" v="26" actId="2696"/>
        <pc:sldMkLst>
          <pc:docMk/>
          <pc:sldMk cId="3735950935" sldId="407"/>
        </pc:sldMkLst>
      </pc:sldChg>
      <pc:sldChg chg="del">
        <pc:chgData name="Xuesu Xiao" userId="2da2dc19-76a6-42ca-a03e-a5becae5e7dc" providerId="ADAL" clId="{20E84357-3164-E343-84EE-670A14E9D673}" dt="2022-11-21T02:21:28.220" v="104" actId="2696"/>
        <pc:sldMkLst>
          <pc:docMk/>
          <pc:sldMk cId="964273365" sldId="409"/>
        </pc:sldMkLst>
      </pc:sldChg>
      <pc:sldChg chg="del">
        <pc:chgData name="Xuesu Xiao" userId="2da2dc19-76a6-42ca-a03e-a5becae5e7dc" providerId="ADAL" clId="{20E84357-3164-E343-84EE-670A14E9D673}" dt="2022-11-21T02:21:28.094" v="35" actId="2696"/>
        <pc:sldMkLst>
          <pc:docMk/>
          <pc:sldMk cId="878690454" sldId="410"/>
        </pc:sldMkLst>
      </pc:sldChg>
      <pc:sldChg chg="del">
        <pc:chgData name="Xuesu Xiao" userId="2da2dc19-76a6-42ca-a03e-a5becae5e7dc" providerId="ADAL" clId="{20E84357-3164-E343-84EE-670A14E9D673}" dt="2022-11-21T02:21:28.050" v="14" actId="2696"/>
        <pc:sldMkLst>
          <pc:docMk/>
          <pc:sldMk cId="143545136" sldId="411"/>
        </pc:sldMkLst>
      </pc:sldChg>
      <pc:sldChg chg="del">
        <pc:chgData name="Xuesu Xiao" userId="2da2dc19-76a6-42ca-a03e-a5becae5e7dc" providerId="ADAL" clId="{20E84357-3164-E343-84EE-670A14E9D673}" dt="2022-11-21T02:21:28.121" v="55" actId="2696"/>
        <pc:sldMkLst>
          <pc:docMk/>
          <pc:sldMk cId="1144527158" sldId="413"/>
        </pc:sldMkLst>
      </pc:sldChg>
      <pc:sldChg chg="del">
        <pc:chgData name="Xuesu Xiao" userId="2da2dc19-76a6-42ca-a03e-a5becae5e7dc" providerId="ADAL" clId="{20E84357-3164-E343-84EE-670A14E9D673}" dt="2022-11-21T02:21:28.060" v="17" actId="2696"/>
        <pc:sldMkLst>
          <pc:docMk/>
          <pc:sldMk cId="2688656669" sldId="422"/>
        </pc:sldMkLst>
      </pc:sldChg>
      <pc:sldChg chg="del">
        <pc:chgData name="Xuesu Xiao" userId="2da2dc19-76a6-42ca-a03e-a5becae5e7dc" providerId="ADAL" clId="{20E84357-3164-E343-84EE-670A14E9D673}" dt="2022-11-21T02:21:28.193" v="88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20E84357-3164-E343-84EE-670A14E9D673}" dt="2022-11-21T02:21:28.069" v="24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20E84357-3164-E343-84EE-670A14E9D673}" dt="2022-11-21T02:21:28.143" v="68" actId="2696"/>
        <pc:sldMkLst>
          <pc:docMk/>
          <pc:sldMk cId="3352756485" sldId="459"/>
        </pc:sldMkLst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5764796" sldId="46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764796" sldId="461"/>
            <ac:spMk id="4" creationId="{7E364242-7F76-0A47-A7BD-63E12DE5A486}"/>
          </ac:spMkLst>
        </pc:spChg>
      </pc:sldChg>
      <pc:sldChg chg="del">
        <pc:chgData name="Xuesu Xiao" userId="2da2dc19-76a6-42ca-a03e-a5becae5e7dc" providerId="ADAL" clId="{20E84357-3164-E343-84EE-670A14E9D673}" dt="2022-11-21T02:21:28.200" v="97" actId="2696"/>
        <pc:sldMkLst>
          <pc:docMk/>
          <pc:sldMk cId="2457881852" sldId="462"/>
        </pc:sldMkLst>
      </pc:sldChg>
      <pc:sldChg chg="del">
        <pc:chgData name="Xuesu Xiao" userId="2da2dc19-76a6-42ca-a03e-a5becae5e7dc" providerId="ADAL" clId="{20E84357-3164-E343-84EE-670A14E9D673}" dt="2022-11-21T02:21:28.151" v="71" actId="2696"/>
        <pc:sldMkLst>
          <pc:docMk/>
          <pc:sldMk cId="2629055984" sldId="463"/>
        </pc:sldMkLst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399230664" sldId="749"/>
        </pc:sldMkLst>
        <pc:spChg chg="mod">
          <ac:chgData name="Xuesu Xiao" userId="2da2dc19-76a6-42ca-a03e-a5becae5e7dc" providerId="ADAL" clId="{20E84357-3164-E343-84EE-670A14E9D673}" dt="2022-11-21T02:24:48.857" v="126" actId="27636"/>
          <ac:spMkLst>
            <pc:docMk/>
            <pc:sldMk cId="399230664" sldId="749"/>
            <ac:spMk id="3" creationId="{7EDCC909-4427-044A-87A6-C511B178852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9230664" sldId="749"/>
            <ac:spMk id="5" creationId="{59224D6D-6FCF-4043-B9BE-C3FEC1513338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279236926" sldId="75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79236926" sldId="759"/>
            <ac:spMk id="4" creationId="{48212AA1-A99F-C94D-8CD9-46CE032B651B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1570198070" sldId="760"/>
        </pc:sldMkLst>
        <pc:spChg chg="mod">
          <ac:chgData name="Xuesu Xiao" userId="2da2dc19-76a6-42ca-a03e-a5becae5e7dc" providerId="ADAL" clId="{20E84357-3164-E343-84EE-670A14E9D673}" dt="2022-11-21T02:26:57.597" v="138" actId="20577"/>
          <ac:spMkLst>
            <pc:docMk/>
            <pc:sldMk cId="1570198070" sldId="760"/>
            <ac:spMk id="3" creationId="{707C0224-12E6-3040-BA75-C592A85C7C5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70198070" sldId="760"/>
            <ac:spMk id="4" creationId="{EC336D0B-0A8D-6E4C-92ED-58B7BC6328E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181543384" sldId="76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81543384" sldId="761"/>
            <ac:spMk id="4" creationId="{48212AA1-A99F-C94D-8CD9-46CE032B651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420217044" sldId="76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20217044" sldId="762"/>
            <ac:spMk id="4" creationId="{48212AA1-A99F-C94D-8CD9-46CE032B651B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3724292642" sldId="763"/>
        </pc:sldMkLst>
        <pc:spChg chg="mod">
          <ac:chgData name="Xuesu Xiao" userId="2da2dc19-76a6-42ca-a03e-a5becae5e7dc" providerId="ADAL" clId="{20E84357-3164-E343-84EE-670A14E9D673}" dt="2022-11-21T02:24:48.811" v="122" actId="27636"/>
          <ac:spMkLst>
            <pc:docMk/>
            <pc:sldMk cId="3724292642" sldId="763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724292642" sldId="763"/>
            <ac:spMk id="4" creationId="{48212AA1-A99F-C94D-8CD9-46CE032B651B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3204485383" sldId="764"/>
        </pc:sldMkLst>
        <pc:spChg chg="mod">
          <ac:chgData name="Xuesu Xiao" userId="2da2dc19-76a6-42ca-a03e-a5becae5e7dc" providerId="ADAL" clId="{20E84357-3164-E343-84EE-670A14E9D673}" dt="2022-11-21T02:24:48.813" v="123" actId="27636"/>
          <ac:spMkLst>
            <pc:docMk/>
            <pc:sldMk cId="3204485383" sldId="764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04485383" sldId="764"/>
            <ac:spMk id="4" creationId="{48212AA1-A99F-C94D-8CD9-46CE032B651B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2416894746" sldId="765"/>
        </pc:sldMkLst>
        <pc:spChg chg="mod">
          <ac:chgData name="Xuesu Xiao" userId="2da2dc19-76a6-42ca-a03e-a5becae5e7dc" providerId="ADAL" clId="{20E84357-3164-E343-84EE-670A14E9D673}" dt="2022-11-21T02:24:48.815" v="124" actId="27636"/>
          <ac:spMkLst>
            <pc:docMk/>
            <pc:sldMk cId="2416894746" sldId="765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16894746" sldId="765"/>
            <ac:spMk id="4" creationId="{48212AA1-A99F-C94D-8CD9-46CE032B651B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2354613012" sldId="766"/>
        </pc:sldMkLst>
        <pc:spChg chg="mod">
          <ac:chgData name="Xuesu Xiao" userId="2da2dc19-76a6-42ca-a03e-a5becae5e7dc" providerId="ADAL" clId="{20E84357-3164-E343-84EE-670A14E9D673}" dt="2022-11-21T02:24:48.819" v="125" actId="27636"/>
          <ac:spMkLst>
            <pc:docMk/>
            <pc:sldMk cId="2354613012" sldId="766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54613012" sldId="766"/>
            <ac:spMk id="4" creationId="{48212AA1-A99F-C94D-8CD9-46CE032B651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52231537" sldId="76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2231537" sldId="767"/>
            <ac:spMk id="4" creationId="{48212AA1-A99F-C94D-8CD9-46CE032B651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333553963" sldId="76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33553963" sldId="768"/>
            <ac:spMk id="4" creationId="{9E5938A2-6192-D349-AE07-22D6010F66D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066487611" sldId="76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66487611" sldId="769"/>
            <ac:spMk id="4" creationId="{9E5938A2-6192-D349-AE07-22D6010F66D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256916421" sldId="77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56916421" sldId="770"/>
            <ac:spMk id="4" creationId="{9E5938A2-6192-D349-AE07-22D6010F66D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149648041" sldId="77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149648041" sldId="771"/>
            <ac:spMk id="4" creationId="{9E5938A2-6192-D349-AE07-22D6010F66D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042255551" sldId="77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42255551" sldId="772"/>
            <ac:spMk id="4" creationId="{9E5938A2-6192-D349-AE07-22D6010F66D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97920766" sldId="77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7920766" sldId="773"/>
            <ac:spMk id="4" creationId="{7E364242-7F76-0A47-A7BD-63E12DE5A486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2:29:24.081" v="142" actId="478"/>
        <pc:sldMkLst>
          <pc:docMk/>
          <pc:sldMk cId="898903190" sldId="77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898903190" sldId="774"/>
            <ac:spMk id="4" creationId="{5CD080A9-0091-F747-A2E2-22057CC7BA33}"/>
          </ac:spMkLst>
        </pc:spChg>
        <pc:spChg chg="add del mod">
          <ac:chgData name="Xuesu Xiao" userId="2da2dc19-76a6-42ca-a03e-a5becae5e7dc" providerId="ADAL" clId="{20E84357-3164-E343-84EE-670A14E9D673}" dt="2022-11-21T02:29:24.081" v="142" actId="478"/>
          <ac:spMkLst>
            <pc:docMk/>
            <pc:sldMk cId="898903190" sldId="774"/>
            <ac:spMk id="6" creationId="{F5889C6C-3464-D790-89CE-1A1A6BD8EC29}"/>
          </ac:spMkLst>
        </pc:spChg>
        <pc:spChg chg="del mod">
          <ac:chgData name="Xuesu Xiao" userId="2da2dc19-76a6-42ca-a03e-a5becae5e7dc" providerId="ADAL" clId="{20E84357-3164-E343-84EE-670A14E9D673}" dt="2022-11-21T02:29:21.221" v="140" actId="478"/>
          <ac:spMkLst>
            <pc:docMk/>
            <pc:sldMk cId="898903190" sldId="774"/>
            <ac:spMk id="7" creationId="{D2901F7A-1D44-A748-94CB-E2A601992341}"/>
          </ac:spMkLst>
        </pc:spChg>
        <pc:spChg chg="add mod">
          <ac:chgData name="Xuesu Xiao" userId="2da2dc19-76a6-42ca-a03e-a5becae5e7dc" providerId="ADAL" clId="{20E84357-3164-E343-84EE-670A14E9D673}" dt="2022-11-21T02:29:21.544" v="141"/>
          <ac:spMkLst>
            <pc:docMk/>
            <pc:sldMk cId="898903190" sldId="774"/>
            <ac:spMk id="8" creationId="{09497921-F860-F47C-73A6-41E11D129C6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004075723" sldId="77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04075723" sldId="775"/>
            <ac:spMk id="4" creationId="{382E645E-9EF5-8D4E-9E19-7FFFC18AE7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675301323" sldId="77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75301323" sldId="776"/>
            <ac:spMk id="4" creationId="{AF6A62BA-A764-9842-B02D-E50A48EA73A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2:30:04.351" v="147" actId="478"/>
        <pc:sldMkLst>
          <pc:docMk/>
          <pc:sldMk cId="1342381311" sldId="777"/>
        </pc:sldMkLst>
        <pc:spChg chg="add del">
          <ac:chgData name="Xuesu Xiao" userId="2da2dc19-76a6-42ca-a03e-a5becae5e7dc" providerId="ADAL" clId="{20E84357-3164-E343-84EE-670A14E9D673}" dt="2022-11-21T02:30:04.351" v="147" actId="478"/>
          <ac:spMkLst>
            <pc:docMk/>
            <pc:sldMk cId="1342381311" sldId="777"/>
            <ac:spMk id="2" creationId="{DECCE7E8-0B2B-AF48-A1E9-7D0126A5B00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42381311" sldId="777"/>
            <ac:spMk id="4" creationId="{55FAD84D-749D-BE4D-BE35-8D0936C25214}"/>
          </ac:spMkLst>
        </pc:spChg>
        <pc:picChg chg="mod">
          <ac:chgData name="Xuesu Xiao" userId="2da2dc19-76a6-42ca-a03e-a5becae5e7dc" providerId="ADAL" clId="{20E84357-3164-E343-84EE-670A14E9D673}" dt="2022-11-21T02:30:02.740" v="145" actId="1076"/>
          <ac:picMkLst>
            <pc:docMk/>
            <pc:sldMk cId="1342381311" sldId="777"/>
            <ac:picMk id="6" creationId="{40776FAB-775B-C946-9636-1379A96875AA}"/>
          </ac:picMkLst>
        </pc:pic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521019674" sldId="77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21019674" sldId="778"/>
            <ac:spMk id="4" creationId="{1DC83B1D-0DBA-D641-8568-C43A2E951AB8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120953581" sldId="77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20953581" sldId="779"/>
            <ac:spMk id="4" creationId="{5CD080A9-0091-F747-A2E2-22057CC7BA33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055152835" sldId="78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55152835" sldId="780"/>
            <ac:spMk id="4" creationId="{042C95A1-6A05-BA49-AA0F-847BDD148843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058490007" sldId="78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58490007" sldId="781"/>
            <ac:spMk id="4" creationId="{88A67A56-0179-CD45-AABE-4D3D05A8C843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339554415" sldId="78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39554415" sldId="782"/>
            <ac:spMk id="4" creationId="{21348CB9-A3F3-A548-B3DF-7FF1AE01B48E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261796367" sldId="78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61796367" sldId="783"/>
            <ac:spMk id="4" creationId="{0F8EE581-E85D-1342-BF5E-2AFFD77916B5}"/>
          </ac:spMkLst>
        </pc:spChg>
      </pc:sldChg>
      <pc:sldChg chg="delSp add mod">
        <pc:chgData name="Xuesu Xiao" userId="2da2dc19-76a6-42ca-a03e-a5becae5e7dc" providerId="ADAL" clId="{20E84357-3164-E343-84EE-670A14E9D673}" dt="2022-11-21T02:30:43.279" v="150" actId="478"/>
        <pc:sldMkLst>
          <pc:docMk/>
          <pc:sldMk cId="519060380" sldId="784"/>
        </pc:sldMkLst>
        <pc:spChg chg="del">
          <ac:chgData name="Xuesu Xiao" userId="2da2dc19-76a6-42ca-a03e-a5becae5e7dc" providerId="ADAL" clId="{20E84357-3164-E343-84EE-670A14E9D673}" dt="2022-11-21T02:30:43.279" v="150" actId="478"/>
          <ac:spMkLst>
            <pc:docMk/>
            <pc:sldMk cId="519060380" sldId="784"/>
            <ac:spMk id="2" creationId="{221DF648-6D3F-9349-9AE0-83D348F957A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19060380" sldId="784"/>
            <ac:spMk id="4" creationId="{1BEC2FEC-AE64-CD4D-A86D-EE23F70E50BD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026593043" sldId="78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26593043" sldId="785"/>
            <ac:spMk id="4" creationId="{E3F7B380-CA53-A44A-B304-22326D50545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229076898" sldId="78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29076898" sldId="786"/>
            <ac:spMk id="4" creationId="{C343EB3A-4965-AB46-AA2A-27BEAD2A1198}"/>
          </ac:spMkLst>
        </pc:spChg>
      </pc:sldChg>
      <pc:sldChg chg="delSp add mod">
        <pc:chgData name="Xuesu Xiao" userId="2da2dc19-76a6-42ca-a03e-a5becae5e7dc" providerId="ADAL" clId="{20E84357-3164-E343-84EE-670A14E9D673}" dt="2022-11-21T02:30:33.749" v="148" actId="478"/>
        <pc:sldMkLst>
          <pc:docMk/>
          <pc:sldMk cId="1237600140" sldId="78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37600140" sldId="787"/>
            <ac:spMk id="4" creationId="{0F8EE581-E85D-1342-BF5E-2AFFD77916B5}"/>
          </ac:spMkLst>
        </pc:spChg>
        <pc:spChg chg="del">
          <ac:chgData name="Xuesu Xiao" userId="2da2dc19-76a6-42ca-a03e-a5becae5e7dc" providerId="ADAL" clId="{20E84357-3164-E343-84EE-670A14E9D673}" dt="2022-11-21T02:30:33.749" v="148" actId="478"/>
          <ac:spMkLst>
            <pc:docMk/>
            <pc:sldMk cId="1237600140" sldId="787"/>
            <ac:spMk id="15" creationId="{B5B93BAF-C29A-9B49-A2F3-BAE90E3963D1}"/>
          </ac:spMkLst>
        </pc:spChg>
      </pc:sldChg>
      <pc:sldChg chg="delSp add mod">
        <pc:chgData name="Xuesu Xiao" userId="2da2dc19-76a6-42ca-a03e-a5becae5e7dc" providerId="ADAL" clId="{20E84357-3164-E343-84EE-670A14E9D673}" dt="2022-11-21T02:30:38.768" v="149" actId="478"/>
        <pc:sldMkLst>
          <pc:docMk/>
          <pc:sldMk cId="2822193901" sldId="78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822193901" sldId="788"/>
            <ac:spMk id="4" creationId="{0F8EE581-E85D-1342-BF5E-2AFFD77916B5}"/>
          </ac:spMkLst>
        </pc:spChg>
        <pc:spChg chg="del">
          <ac:chgData name="Xuesu Xiao" userId="2da2dc19-76a6-42ca-a03e-a5becae5e7dc" providerId="ADAL" clId="{20E84357-3164-E343-84EE-670A14E9D673}" dt="2022-11-21T02:30:38.768" v="149" actId="478"/>
          <ac:spMkLst>
            <pc:docMk/>
            <pc:sldMk cId="2822193901" sldId="788"/>
            <ac:spMk id="15" creationId="{B5B93BAF-C29A-9B49-A2F3-BAE90E3963D1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909020839" sldId="78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09020839" sldId="789"/>
            <ac:spMk id="4" creationId="{E4E6BF7F-560F-F34A-AD39-298D41B6B7DB}"/>
          </ac:spMkLst>
        </pc:spChg>
      </pc:sldChg>
      <pc:sldChg chg="delSp add mod">
        <pc:chgData name="Xuesu Xiao" userId="2da2dc19-76a6-42ca-a03e-a5becae5e7dc" providerId="ADAL" clId="{20E84357-3164-E343-84EE-670A14E9D673}" dt="2022-11-21T02:31:30.987" v="152" actId="478"/>
        <pc:sldMkLst>
          <pc:docMk/>
          <pc:sldMk cId="368852444" sldId="790"/>
        </pc:sldMkLst>
        <pc:spChg chg="del">
          <ac:chgData name="Xuesu Xiao" userId="2da2dc19-76a6-42ca-a03e-a5becae5e7dc" providerId="ADAL" clId="{20E84357-3164-E343-84EE-670A14E9D673}" dt="2022-11-21T02:31:30.987" v="152" actId="478"/>
          <ac:spMkLst>
            <pc:docMk/>
            <pc:sldMk cId="368852444" sldId="790"/>
            <ac:spMk id="2" creationId="{B40E89D9-6E83-2843-B540-D045ADB9D9F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68852444" sldId="790"/>
            <ac:spMk id="4" creationId="{8EFB3136-E72F-424D-B54C-2F0E5F0CE1BA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094331667" sldId="79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94331667" sldId="791"/>
            <ac:spMk id="4" creationId="{81C50AF7-BA59-B643-B536-D008B35CEE80}"/>
          </ac:spMkLst>
        </pc:spChg>
      </pc:sldChg>
      <pc:sldChg chg="delSp add mod">
        <pc:chgData name="Xuesu Xiao" userId="2da2dc19-76a6-42ca-a03e-a5becae5e7dc" providerId="ADAL" clId="{20E84357-3164-E343-84EE-670A14E9D673}" dt="2022-11-21T02:31:40.277" v="153" actId="478"/>
        <pc:sldMkLst>
          <pc:docMk/>
          <pc:sldMk cId="1006973269" sldId="792"/>
        </pc:sldMkLst>
        <pc:spChg chg="del">
          <ac:chgData name="Xuesu Xiao" userId="2da2dc19-76a6-42ca-a03e-a5becae5e7dc" providerId="ADAL" clId="{20E84357-3164-E343-84EE-670A14E9D673}" dt="2022-11-21T02:31:40.277" v="153" actId="478"/>
          <ac:spMkLst>
            <pc:docMk/>
            <pc:sldMk cId="1006973269" sldId="792"/>
            <ac:spMk id="2" creationId="{4C16325E-2E1A-9244-B51F-034FD74735A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06973269" sldId="792"/>
            <ac:spMk id="4" creationId="{C4FF89B5-9268-BB49-B032-E11ACBD03AC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581234379" sldId="79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81234379" sldId="793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206485089" sldId="79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06485089" sldId="794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624191621" sldId="79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24191621" sldId="795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695284714" sldId="79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95284714" sldId="796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349624887" sldId="79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49624887" sldId="797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112095181" sldId="79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12095181" sldId="798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131878931" sldId="79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31878931" sldId="799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096451165" sldId="80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96451165" sldId="800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333336509" sldId="80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33336509" sldId="801"/>
            <ac:spMk id="4" creationId="{E11C51B5-A8CF-EB4B-9AE7-38BC61AF5557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068949933" sldId="80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68949933" sldId="802"/>
            <ac:spMk id="4" creationId="{2EA4AA08-44E0-0943-A39F-67C3A7798116}"/>
          </ac:spMkLst>
        </pc:spChg>
      </pc:sldChg>
      <pc:sldChg chg="delSp add mod">
        <pc:chgData name="Xuesu Xiao" userId="2da2dc19-76a6-42ca-a03e-a5becae5e7dc" providerId="ADAL" clId="{20E84357-3164-E343-84EE-670A14E9D673}" dt="2022-11-21T02:40:42.666" v="158" actId="478"/>
        <pc:sldMkLst>
          <pc:docMk/>
          <pc:sldMk cId="2065640461" sldId="803"/>
        </pc:sldMkLst>
        <pc:spChg chg="del">
          <ac:chgData name="Xuesu Xiao" userId="2da2dc19-76a6-42ca-a03e-a5becae5e7dc" providerId="ADAL" clId="{20E84357-3164-E343-84EE-670A14E9D673}" dt="2022-11-21T02:40:42.666" v="158" actId="478"/>
          <ac:spMkLst>
            <pc:docMk/>
            <pc:sldMk cId="2065640461" sldId="803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65640461" sldId="803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0:50.974" v="159" actId="478"/>
        <pc:sldMkLst>
          <pc:docMk/>
          <pc:sldMk cId="3593095198" sldId="804"/>
        </pc:sldMkLst>
        <pc:spChg chg="del">
          <ac:chgData name="Xuesu Xiao" userId="2da2dc19-76a6-42ca-a03e-a5becae5e7dc" providerId="ADAL" clId="{20E84357-3164-E343-84EE-670A14E9D673}" dt="2022-11-21T02:40:50.974" v="159" actId="478"/>
          <ac:spMkLst>
            <pc:docMk/>
            <pc:sldMk cId="3593095198" sldId="804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93095198" sldId="804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0:53.104" v="160" actId="478"/>
        <pc:sldMkLst>
          <pc:docMk/>
          <pc:sldMk cId="1829452276" sldId="805"/>
        </pc:sldMkLst>
        <pc:spChg chg="del">
          <ac:chgData name="Xuesu Xiao" userId="2da2dc19-76a6-42ca-a03e-a5becae5e7dc" providerId="ADAL" clId="{20E84357-3164-E343-84EE-670A14E9D673}" dt="2022-11-21T02:40:53.104" v="160" actId="478"/>
          <ac:spMkLst>
            <pc:docMk/>
            <pc:sldMk cId="1829452276" sldId="805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29452276" sldId="805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0:55.119" v="161" actId="478"/>
        <pc:sldMkLst>
          <pc:docMk/>
          <pc:sldMk cId="477156878" sldId="806"/>
        </pc:sldMkLst>
        <pc:spChg chg="del">
          <ac:chgData name="Xuesu Xiao" userId="2da2dc19-76a6-42ca-a03e-a5becae5e7dc" providerId="ADAL" clId="{20E84357-3164-E343-84EE-670A14E9D673}" dt="2022-11-21T02:40:55.119" v="161" actId="478"/>
          <ac:spMkLst>
            <pc:docMk/>
            <pc:sldMk cId="477156878" sldId="806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77156878" sldId="806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02.627" v="162" actId="478"/>
        <pc:sldMkLst>
          <pc:docMk/>
          <pc:sldMk cId="2968485136" sldId="807"/>
        </pc:sldMkLst>
        <pc:spChg chg="del">
          <ac:chgData name="Xuesu Xiao" userId="2da2dc19-76a6-42ca-a03e-a5becae5e7dc" providerId="ADAL" clId="{20E84357-3164-E343-84EE-670A14E9D673}" dt="2022-11-21T02:41:02.627" v="162" actId="478"/>
          <ac:spMkLst>
            <pc:docMk/>
            <pc:sldMk cId="2968485136" sldId="807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68485136" sldId="807"/>
            <ac:spMk id="4" creationId="{29597DA8-7D1D-D448-BD0A-C0EEB415784E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502920773" sldId="80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02920773" sldId="808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09.181" v="163" actId="478"/>
        <pc:sldMkLst>
          <pc:docMk/>
          <pc:sldMk cId="2683761941" sldId="809"/>
        </pc:sldMkLst>
        <pc:spChg chg="del">
          <ac:chgData name="Xuesu Xiao" userId="2da2dc19-76a6-42ca-a03e-a5becae5e7dc" providerId="ADAL" clId="{20E84357-3164-E343-84EE-670A14E9D673}" dt="2022-11-21T02:41:09.181" v="163" actId="478"/>
          <ac:spMkLst>
            <pc:docMk/>
            <pc:sldMk cId="2683761941" sldId="809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83761941" sldId="809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11.855" v="164" actId="478"/>
        <pc:sldMkLst>
          <pc:docMk/>
          <pc:sldMk cId="270538143" sldId="810"/>
        </pc:sldMkLst>
        <pc:spChg chg="del">
          <ac:chgData name="Xuesu Xiao" userId="2da2dc19-76a6-42ca-a03e-a5becae5e7dc" providerId="ADAL" clId="{20E84357-3164-E343-84EE-670A14E9D673}" dt="2022-11-21T02:41:11.855" v="164" actId="478"/>
          <ac:spMkLst>
            <pc:docMk/>
            <pc:sldMk cId="270538143" sldId="810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0538143" sldId="810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13.911" v="165" actId="478"/>
        <pc:sldMkLst>
          <pc:docMk/>
          <pc:sldMk cId="57444847" sldId="811"/>
        </pc:sldMkLst>
        <pc:spChg chg="del">
          <ac:chgData name="Xuesu Xiao" userId="2da2dc19-76a6-42ca-a03e-a5becae5e7dc" providerId="ADAL" clId="{20E84357-3164-E343-84EE-670A14E9D673}" dt="2022-11-21T02:41:13.911" v="165" actId="478"/>
          <ac:spMkLst>
            <pc:docMk/>
            <pc:sldMk cId="57444847" sldId="811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7444847" sldId="811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18.280" v="166" actId="478"/>
        <pc:sldMkLst>
          <pc:docMk/>
          <pc:sldMk cId="2246481518" sldId="812"/>
        </pc:sldMkLst>
        <pc:spChg chg="del">
          <ac:chgData name="Xuesu Xiao" userId="2da2dc19-76a6-42ca-a03e-a5becae5e7dc" providerId="ADAL" clId="{20E84357-3164-E343-84EE-670A14E9D673}" dt="2022-11-21T02:41:18.280" v="166" actId="478"/>
          <ac:spMkLst>
            <pc:docMk/>
            <pc:sldMk cId="2246481518" sldId="812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46481518" sldId="812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20.469" v="167" actId="478"/>
        <pc:sldMkLst>
          <pc:docMk/>
          <pc:sldMk cId="786542814" sldId="813"/>
        </pc:sldMkLst>
        <pc:spChg chg="del">
          <ac:chgData name="Xuesu Xiao" userId="2da2dc19-76a6-42ca-a03e-a5becae5e7dc" providerId="ADAL" clId="{20E84357-3164-E343-84EE-670A14E9D673}" dt="2022-11-21T02:41:20.469" v="167" actId="478"/>
          <ac:spMkLst>
            <pc:docMk/>
            <pc:sldMk cId="786542814" sldId="813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86542814" sldId="813"/>
            <ac:spMk id="4" creationId="{3A670570-AD5A-8147-9E4E-C42BF7551F11}"/>
          </ac:spMkLst>
        </pc:spChg>
      </pc:sldChg>
      <pc:sldChg chg="delSp add mod">
        <pc:chgData name="Xuesu Xiao" userId="2da2dc19-76a6-42ca-a03e-a5becae5e7dc" providerId="ADAL" clId="{20E84357-3164-E343-84EE-670A14E9D673}" dt="2022-11-21T02:41:24.131" v="168" actId="478"/>
        <pc:sldMkLst>
          <pc:docMk/>
          <pc:sldMk cId="3595118211" sldId="814"/>
        </pc:sldMkLst>
        <pc:spChg chg="del">
          <ac:chgData name="Xuesu Xiao" userId="2da2dc19-76a6-42ca-a03e-a5becae5e7dc" providerId="ADAL" clId="{20E84357-3164-E343-84EE-670A14E9D673}" dt="2022-11-21T02:41:24.131" v="168" actId="478"/>
          <ac:spMkLst>
            <pc:docMk/>
            <pc:sldMk cId="3595118211" sldId="814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95118211" sldId="814"/>
            <ac:spMk id="4" creationId="{3A670570-AD5A-8147-9E4E-C42BF7551F11}"/>
          </ac:spMkLst>
        </pc:spChg>
      </pc:sldChg>
      <pc:sldChg chg="delSp add mod">
        <pc:chgData name="Xuesu Xiao" userId="2da2dc19-76a6-42ca-a03e-a5becae5e7dc" providerId="ADAL" clId="{20E84357-3164-E343-84EE-670A14E9D673}" dt="2022-11-21T02:41:28.292" v="169" actId="478"/>
        <pc:sldMkLst>
          <pc:docMk/>
          <pc:sldMk cId="1557495882" sldId="815"/>
        </pc:sldMkLst>
        <pc:spChg chg="del">
          <ac:chgData name="Xuesu Xiao" userId="2da2dc19-76a6-42ca-a03e-a5becae5e7dc" providerId="ADAL" clId="{20E84357-3164-E343-84EE-670A14E9D673}" dt="2022-11-21T02:41:28.292" v="169" actId="478"/>
          <ac:spMkLst>
            <pc:docMk/>
            <pc:sldMk cId="1557495882" sldId="815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57495882" sldId="815"/>
            <ac:spMk id="4" creationId="{3A670570-AD5A-8147-9E4E-C42BF7551F11}"/>
          </ac:spMkLst>
        </pc:spChg>
      </pc:sldChg>
      <pc:sldChg chg="delSp add mod">
        <pc:chgData name="Xuesu Xiao" userId="2da2dc19-76a6-42ca-a03e-a5becae5e7dc" providerId="ADAL" clId="{20E84357-3164-E343-84EE-670A14E9D673}" dt="2022-11-21T02:41:30.996" v="170" actId="478"/>
        <pc:sldMkLst>
          <pc:docMk/>
          <pc:sldMk cId="1881224721" sldId="816"/>
        </pc:sldMkLst>
        <pc:spChg chg="del">
          <ac:chgData name="Xuesu Xiao" userId="2da2dc19-76a6-42ca-a03e-a5becae5e7dc" providerId="ADAL" clId="{20E84357-3164-E343-84EE-670A14E9D673}" dt="2022-11-21T02:41:30.996" v="170" actId="478"/>
          <ac:spMkLst>
            <pc:docMk/>
            <pc:sldMk cId="1881224721" sldId="816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81224721" sldId="816"/>
            <ac:spMk id="4" creationId="{3A670570-AD5A-8147-9E4E-C42BF7551F11}"/>
          </ac:spMkLst>
        </pc:spChg>
      </pc:sldChg>
      <pc:sldChg chg="delSp add mod">
        <pc:chgData name="Xuesu Xiao" userId="2da2dc19-76a6-42ca-a03e-a5becae5e7dc" providerId="ADAL" clId="{20E84357-3164-E343-84EE-670A14E9D673}" dt="2022-11-21T02:41:35.033" v="171" actId="478"/>
        <pc:sldMkLst>
          <pc:docMk/>
          <pc:sldMk cId="535225651" sldId="817"/>
        </pc:sldMkLst>
        <pc:spChg chg="del">
          <ac:chgData name="Xuesu Xiao" userId="2da2dc19-76a6-42ca-a03e-a5becae5e7dc" providerId="ADAL" clId="{20E84357-3164-E343-84EE-670A14E9D673}" dt="2022-11-21T02:41:35.033" v="171" actId="478"/>
          <ac:spMkLst>
            <pc:docMk/>
            <pc:sldMk cId="535225651" sldId="817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35225651" sldId="817"/>
            <ac:spMk id="4" creationId="{3A670570-AD5A-8147-9E4E-C42BF7551F11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158317991" sldId="81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58317991" sldId="819"/>
            <ac:spMk id="4" creationId="{3A670570-AD5A-8147-9E4E-C42BF7551F11}"/>
          </ac:spMkLst>
        </pc:spChg>
      </pc:sldChg>
      <pc:sldChg chg="delSp add mod">
        <pc:chgData name="Xuesu Xiao" userId="2da2dc19-76a6-42ca-a03e-a5becae5e7dc" providerId="ADAL" clId="{20E84357-3164-E343-84EE-670A14E9D673}" dt="2022-11-21T02:41:36.973" v="172" actId="478"/>
        <pc:sldMkLst>
          <pc:docMk/>
          <pc:sldMk cId="3291144416" sldId="820"/>
        </pc:sldMkLst>
        <pc:spChg chg="del">
          <ac:chgData name="Xuesu Xiao" userId="2da2dc19-76a6-42ca-a03e-a5becae5e7dc" providerId="ADAL" clId="{20E84357-3164-E343-84EE-670A14E9D673}" dt="2022-11-21T02:41:36.973" v="172" actId="478"/>
          <ac:spMkLst>
            <pc:docMk/>
            <pc:sldMk cId="3291144416" sldId="820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91144416" sldId="820"/>
            <ac:spMk id="4" creationId="{3A670570-AD5A-8147-9E4E-C42BF7551F11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032915342" sldId="82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32915342" sldId="822"/>
            <ac:spMk id="4" creationId="{05456562-738B-4B47-819B-CC6989CB22EA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229456031" sldId="82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29456031" sldId="823"/>
            <ac:spMk id="4" creationId="{79C52A35-D436-EB49-9492-D20C00D3960B}"/>
          </ac:spMkLst>
        </pc:spChg>
      </pc:sldChg>
      <pc:sldChg chg="delSp modSp add mod">
        <pc:chgData name="Xuesu Xiao" userId="2da2dc19-76a6-42ca-a03e-a5becae5e7dc" providerId="ADAL" clId="{20E84357-3164-E343-84EE-670A14E9D673}" dt="2022-11-21T02:42:35.060" v="192" actId="1035"/>
        <pc:sldMkLst>
          <pc:docMk/>
          <pc:sldMk cId="2638301012" sldId="82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38301012" sldId="824"/>
            <ac:spMk id="4" creationId="{5451057A-003D-884A-92E8-674E2AA47636}"/>
          </ac:spMkLst>
        </pc:spChg>
        <pc:spChg chg="mod">
          <ac:chgData name="Xuesu Xiao" userId="2da2dc19-76a6-42ca-a03e-a5becae5e7dc" providerId="ADAL" clId="{20E84357-3164-E343-84EE-670A14E9D673}" dt="2022-11-21T02:42:35.060" v="192" actId="1035"/>
          <ac:spMkLst>
            <pc:docMk/>
            <pc:sldMk cId="2638301012" sldId="824"/>
            <ac:spMk id="7" creationId="{47129379-339A-D944-BE8B-A91F1224B2AD}"/>
          </ac:spMkLst>
        </pc:spChg>
        <pc:picChg chg="mod">
          <ac:chgData name="Xuesu Xiao" userId="2da2dc19-76a6-42ca-a03e-a5becae5e7dc" providerId="ADAL" clId="{20E84357-3164-E343-84EE-670A14E9D673}" dt="2022-11-21T02:42:35.060" v="192" actId="1035"/>
          <ac:picMkLst>
            <pc:docMk/>
            <pc:sldMk cId="2638301012" sldId="824"/>
            <ac:picMk id="6" creationId="{2C2E307A-311F-B942-A9A8-87D64FFFCCD3}"/>
          </ac:picMkLst>
        </pc:pic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689494937" sldId="82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89494937" sldId="825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29008330" sldId="82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9008330" sldId="826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269623957" sldId="82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69623957" sldId="827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596459252" sldId="82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96459252" sldId="828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209881434" sldId="82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09881434" sldId="829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123077720" sldId="83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23077720" sldId="830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383017034" sldId="83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83017034" sldId="831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381243253" sldId="83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81243253" sldId="832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19888397" sldId="83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9888397" sldId="833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682180268" sldId="83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682180268" sldId="834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437939663" sldId="83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437939663" sldId="836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045153090" sldId="83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45153090" sldId="837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985704234" sldId="83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85704234" sldId="838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26647621" sldId="83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6647621" sldId="839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298358004" sldId="84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98358004" sldId="840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512076598" sldId="84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12076598" sldId="841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185278244" sldId="84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85278244" sldId="842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972536378" sldId="84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72536378" sldId="843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20173911" sldId="84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0173911" sldId="844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000249519" sldId="84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00249519" sldId="845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516278535" sldId="84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16278535" sldId="846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946661916" sldId="84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46661916" sldId="848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252539847" sldId="84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52539847" sldId="849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587154629" sldId="85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87154629" sldId="850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505370407" sldId="85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05370407" sldId="851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835260141" sldId="85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35260141" sldId="852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001141221" sldId="85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01141221" sldId="853"/>
            <ac:spMk id="4" creationId="{F7F5D857-2668-B741-A6DF-301D457CD3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27492138" sldId="85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7492138" sldId="854"/>
            <ac:spMk id="4" creationId="{6DF49A33-1959-FB4B-9799-CE0443D9320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561167397" sldId="85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61167397" sldId="855"/>
            <ac:spMk id="4" creationId="{6DF49A33-1959-FB4B-9799-CE0443D9320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918106674" sldId="85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918106674" sldId="856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766446080" sldId="85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66446080" sldId="857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600751308" sldId="85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00751308" sldId="858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105724324" sldId="85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05724324" sldId="859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659931941" sldId="86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59931941" sldId="860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663984245" sldId="86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663984245" sldId="861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107042192" sldId="86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07042192" sldId="862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203190428" sldId="86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03190428" sldId="863"/>
            <ac:spMk id="4" creationId="{7BD121F4-7DEB-A140-B65A-BF3DF92A3984}"/>
          </ac:spMkLst>
        </pc:spChg>
      </pc:sldChg>
      <pc:sldChg chg="del">
        <pc:chgData name="Xuesu Xiao" userId="2da2dc19-76a6-42ca-a03e-a5becae5e7dc" providerId="ADAL" clId="{20E84357-3164-E343-84EE-670A14E9D673}" dt="2022-11-21T02:21:28.073" v="25" actId="2696"/>
        <pc:sldMkLst>
          <pc:docMk/>
          <pc:sldMk cId="1086217678" sldId="864"/>
        </pc:sldMkLst>
      </pc:sldChg>
      <pc:sldChg chg="del">
        <pc:chgData name="Xuesu Xiao" userId="2da2dc19-76a6-42ca-a03e-a5becae5e7dc" providerId="ADAL" clId="{20E84357-3164-E343-84EE-670A14E9D673}" dt="2022-11-21T02:21:28.019" v="0" actId="2696"/>
        <pc:sldMkLst>
          <pc:docMk/>
          <pc:sldMk cId="1953865519" sldId="865"/>
        </pc:sldMkLst>
      </pc:sldChg>
      <pc:sldChg chg="delSp add mod">
        <pc:chgData name="Xuesu Xiao" userId="2da2dc19-76a6-42ca-a03e-a5becae5e7dc" providerId="ADAL" clId="{20E84357-3164-E343-84EE-670A14E9D673}" dt="2022-11-21T02:42:14.292" v="173" actId="478"/>
        <pc:sldMkLst>
          <pc:docMk/>
          <pc:sldMk cId="77018522" sldId="86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7018522" sldId="868"/>
            <ac:spMk id="4" creationId="{7BD121F4-7DEB-A140-B65A-BF3DF92A3984}"/>
          </ac:spMkLst>
        </pc:spChg>
        <pc:spChg chg="del">
          <ac:chgData name="Xuesu Xiao" userId="2da2dc19-76a6-42ca-a03e-a5becae5e7dc" providerId="ADAL" clId="{20E84357-3164-E343-84EE-670A14E9D673}" dt="2022-11-21T02:42:14.292" v="173" actId="478"/>
          <ac:spMkLst>
            <pc:docMk/>
            <pc:sldMk cId="77018522" sldId="868"/>
            <ac:spMk id="8" creationId="{47947F11-14D8-E341-8986-B167473DCA6D}"/>
          </ac:spMkLst>
        </pc:spChg>
      </pc:sldChg>
      <pc:sldChg chg="delSp add mod">
        <pc:chgData name="Xuesu Xiao" userId="2da2dc19-76a6-42ca-a03e-a5becae5e7dc" providerId="ADAL" clId="{20E84357-3164-E343-84EE-670A14E9D673}" dt="2022-11-21T02:42:16.937" v="174" actId="478"/>
        <pc:sldMkLst>
          <pc:docMk/>
          <pc:sldMk cId="3836807657" sldId="86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836807657" sldId="869"/>
            <ac:spMk id="4" creationId="{7BD121F4-7DEB-A140-B65A-BF3DF92A3984}"/>
          </ac:spMkLst>
        </pc:spChg>
        <pc:spChg chg="del">
          <ac:chgData name="Xuesu Xiao" userId="2da2dc19-76a6-42ca-a03e-a5becae5e7dc" providerId="ADAL" clId="{20E84357-3164-E343-84EE-670A14E9D673}" dt="2022-11-21T02:42:16.937" v="174" actId="478"/>
          <ac:spMkLst>
            <pc:docMk/>
            <pc:sldMk cId="3836807657" sldId="869"/>
            <ac:spMk id="8" creationId="{47947F11-14D8-E341-8986-B167473DCA6D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2389423564" sldId="870"/>
        </pc:sldMkLst>
        <pc:spChg chg="mod">
          <ac:chgData name="Xuesu Xiao" userId="2da2dc19-76a6-42ca-a03e-a5becae5e7dc" providerId="ADAL" clId="{20E84357-3164-E343-84EE-670A14E9D673}" dt="2022-11-21T02:24:48.719" v="118" actId="27636"/>
          <ac:spMkLst>
            <pc:docMk/>
            <pc:sldMk cId="2389423564" sldId="870"/>
            <ac:spMk id="2" creationId="{E056D746-EF37-0A47-AD9F-FFE751742CA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89423564" sldId="870"/>
            <ac:spMk id="4" creationId="{7BD121F4-7DEB-A140-B65A-BF3DF92A3984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3462714857" sldId="871"/>
        </pc:sldMkLst>
        <pc:spChg chg="mod">
          <ac:chgData name="Xuesu Xiao" userId="2da2dc19-76a6-42ca-a03e-a5becae5e7dc" providerId="ADAL" clId="{20E84357-3164-E343-84EE-670A14E9D673}" dt="2022-11-21T02:24:48.721" v="119" actId="27636"/>
          <ac:spMkLst>
            <pc:docMk/>
            <pc:sldMk cId="3462714857" sldId="871"/>
            <ac:spMk id="2" creationId="{E056D746-EF37-0A47-AD9F-FFE751742CA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462714857" sldId="871"/>
            <ac:spMk id="4" creationId="{7BD121F4-7DEB-A140-B65A-BF3DF92A3984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4023780090" sldId="872"/>
        </pc:sldMkLst>
        <pc:spChg chg="mod">
          <ac:chgData name="Xuesu Xiao" userId="2da2dc19-76a6-42ca-a03e-a5becae5e7dc" providerId="ADAL" clId="{20E84357-3164-E343-84EE-670A14E9D673}" dt="2022-11-21T02:24:48.723" v="120" actId="27636"/>
          <ac:spMkLst>
            <pc:docMk/>
            <pc:sldMk cId="4023780090" sldId="872"/>
            <ac:spMk id="2" creationId="{E056D746-EF37-0A47-AD9F-FFE751742CA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23780090" sldId="872"/>
            <ac:spMk id="4" creationId="{7BD121F4-7DEB-A140-B65A-BF3DF92A3984}"/>
          </ac:spMkLst>
        </pc:spChg>
      </pc:sldChg>
      <pc:sldChg chg="delSp modSp add del mod">
        <pc:chgData name="Xuesu Xiao" userId="2da2dc19-76a6-42ca-a03e-a5becae5e7dc" providerId="ADAL" clId="{20E84357-3164-E343-84EE-670A14E9D673}" dt="2022-11-21T02:32:36.073" v="157" actId="2696"/>
        <pc:sldMkLst>
          <pc:docMk/>
          <pc:sldMk cId="2917627635" sldId="906"/>
        </pc:sldMkLst>
        <pc:spChg chg="mod">
          <ac:chgData name="Xuesu Xiao" userId="2da2dc19-76a6-42ca-a03e-a5becae5e7dc" providerId="ADAL" clId="{20E84357-3164-E343-84EE-670A14E9D673}" dt="2022-11-21T02:32:03.367" v="154" actId="14100"/>
          <ac:spMkLst>
            <pc:docMk/>
            <pc:sldMk cId="2917627635" sldId="906"/>
            <ac:spMk id="3" creationId="{4F80B535-F096-6846-A635-2CCCB811E7E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17627635" sldId="906"/>
            <ac:spMk id="4" creationId="{9E2BD343-74E4-E84C-BD25-1B3D9C5FA5EB}"/>
          </ac:spMkLst>
        </pc:spChg>
      </pc:sldChg>
      <pc:sldChg chg="del">
        <pc:chgData name="Xuesu Xiao" userId="2da2dc19-76a6-42ca-a03e-a5becae5e7dc" providerId="ADAL" clId="{20E84357-3164-E343-84EE-670A14E9D673}" dt="2022-11-21T02:21:28.093" v="34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20E84357-3164-E343-84EE-670A14E9D673}" dt="2022-11-21T02:21:28.167" v="73" actId="2696"/>
        <pc:sldMkLst>
          <pc:docMk/>
          <pc:sldMk cId="2972329564" sldId="908"/>
        </pc:sldMkLst>
      </pc:sldChg>
      <pc:sldChg chg="del">
        <pc:chgData name="Xuesu Xiao" userId="2da2dc19-76a6-42ca-a03e-a5becae5e7dc" providerId="ADAL" clId="{20E84357-3164-E343-84EE-670A14E9D673}" dt="2022-11-21T02:21:28.116" v="50" actId="2696"/>
        <pc:sldMkLst>
          <pc:docMk/>
          <pc:sldMk cId="277700006" sldId="909"/>
        </pc:sldMkLst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83949820" sldId="91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83949820" sldId="910"/>
            <ac:spMk id="4" creationId="{8DB0B0CC-F952-4045-97B8-511358C0778D}"/>
          </ac:spMkLst>
        </pc:spChg>
      </pc:sldChg>
      <pc:sldChg chg="del">
        <pc:chgData name="Xuesu Xiao" userId="2da2dc19-76a6-42ca-a03e-a5becae5e7dc" providerId="ADAL" clId="{20E84357-3164-E343-84EE-670A14E9D673}" dt="2022-11-21T02:21:28.109" v="42" actId="2696"/>
        <pc:sldMkLst>
          <pc:docMk/>
          <pc:sldMk cId="2755606355" sldId="911"/>
        </pc:sldMkLst>
      </pc:sldChg>
      <pc:sldChg chg="del">
        <pc:chgData name="Xuesu Xiao" userId="2da2dc19-76a6-42ca-a03e-a5becae5e7dc" providerId="ADAL" clId="{20E84357-3164-E343-84EE-670A14E9D673}" dt="2022-11-21T02:21:28.086" v="32" actId="2696"/>
        <pc:sldMkLst>
          <pc:docMk/>
          <pc:sldMk cId="708134909" sldId="912"/>
        </pc:sldMkLst>
      </pc:sldChg>
      <pc:sldChg chg="del">
        <pc:chgData name="Xuesu Xiao" userId="2da2dc19-76a6-42ca-a03e-a5becae5e7dc" providerId="ADAL" clId="{20E84357-3164-E343-84EE-670A14E9D673}" dt="2022-11-21T02:21:28.068" v="23" actId="2696"/>
        <pc:sldMkLst>
          <pc:docMk/>
          <pc:sldMk cId="1422457574" sldId="913"/>
        </pc:sldMkLst>
      </pc:sldChg>
      <pc:sldChg chg="del">
        <pc:chgData name="Xuesu Xiao" userId="2da2dc19-76a6-42ca-a03e-a5becae5e7dc" providerId="ADAL" clId="{20E84357-3164-E343-84EE-670A14E9D673}" dt="2022-11-21T02:21:28.047" v="11" actId="2696"/>
        <pc:sldMkLst>
          <pc:docMk/>
          <pc:sldMk cId="3479714325" sldId="914"/>
        </pc:sldMkLst>
      </pc:sldChg>
      <pc:sldChg chg="del">
        <pc:chgData name="Xuesu Xiao" userId="2da2dc19-76a6-42ca-a03e-a5becae5e7dc" providerId="ADAL" clId="{20E84357-3164-E343-84EE-670A14E9D673}" dt="2022-11-21T02:21:28.196" v="93" actId="2696"/>
        <pc:sldMkLst>
          <pc:docMk/>
          <pc:sldMk cId="2754261753" sldId="915"/>
        </pc:sldMkLst>
      </pc:sldChg>
      <pc:sldChg chg="del">
        <pc:chgData name="Xuesu Xiao" userId="2da2dc19-76a6-42ca-a03e-a5becae5e7dc" providerId="ADAL" clId="{20E84357-3164-E343-84EE-670A14E9D673}" dt="2022-11-21T02:21:28.034" v="6" actId="2696"/>
        <pc:sldMkLst>
          <pc:docMk/>
          <pc:sldMk cId="3973969200" sldId="916"/>
        </pc:sldMkLst>
      </pc:sldChg>
      <pc:sldChg chg="del">
        <pc:chgData name="Xuesu Xiao" userId="2da2dc19-76a6-42ca-a03e-a5becae5e7dc" providerId="ADAL" clId="{20E84357-3164-E343-84EE-670A14E9D673}" dt="2022-11-21T02:21:28.218" v="102" actId="2696"/>
        <pc:sldMkLst>
          <pc:docMk/>
          <pc:sldMk cId="859224564" sldId="917"/>
        </pc:sldMkLst>
      </pc:sldChg>
      <pc:sldChg chg="del">
        <pc:chgData name="Xuesu Xiao" userId="2da2dc19-76a6-42ca-a03e-a5becae5e7dc" providerId="ADAL" clId="{20E84357-3164-E343-84EE-670A14E9D673}" dt="2022-11-21T02:21:28.082" v="28" actId="2696"/>
        <pc:sldMkLst>
          <pc:docMk/>
          <pc:sldMk cId="2721226924" sldId="918"/>
        </pc:sldMkLst>
      </pc:sldChg>
      <pc:sldChg chg="del">
        <pc:chgData name="Xuesu Xiao" userId="2da2dc19-76a6-42ca-a03e-a5becae5e7dc" providerId="ADAL" clId="{20E84357-3164-E343-84EE-670A14E9D673}" dt="2022-11-21T02:21:28.139" v="64" actId="2696"/>
        <pc:sldMkLst>
          <pc:docMk/>
          <pc:sldMk cId="1085518992" sldId="919"/>
        </pc:sldMkLst>
      </pc:sldChg>
      <pc:sldChg chg="del">
        <pc:chgData name="Xuesu Xiao" userId="2da2dc19-76a6-42ca-a03e-a5becae5e7dc" providerId="ADAL" clId="{20E84357-3164-E343-84EE-670A14E9D673}" dt="2022-11-21T02:21:28.222" v="105" actId="2696"/>
        <pc:sldMkLst>
          <pc:docMk/>
          <pc:sldMk cId="427159390" sldId="920"/>
        </pc:sldMkLst>
      </pc:sldChg>
      <pc:sldChg chg="del">
        <pc:chgData name="Xuesu Xiao" userId="2da2dc19-76a6-42ca-a03e-a5becae5e7dc" providerId="ADAL" clId="{20E84357-3164-E343-84EE-670A14E9D673}" dt="2022-11-21T02:21:28.063" v="20" actId="2696"/>
        <pc:sldMkLst>
          <pc:docMk/>
          <pc:sldMk cId="607842279" sldId="921"/>
        </pc:sldMkLst>
      </pc:sldChg>
      <pc:sldChg chg="del">
        <pc:chgData name="Xuesu Xiao" userId="2da2dc19-76a6-42ca-a03e-a5becae5e7dc" providerId="ADAL" clId="{20E84357-3164-E343-84EE-670A14E9D673}" dt="2022-11-21T02:21:28.102" v="38" actId="2696"/>
        <pc:sldMkLst>
          <pc:docMk/>
          <pc:sldMk cId="2927480770" sldId="922"/>
        </pc:sldMkLst>
      </pc:sldChg>
      <pc:sldChg chg="del">
        <pc:chgData name="Xuesu Xiao" userId="2da2dc19-76a6-42ca-a03e-a5becae5e7dc" providerId="ADAL" clId="{20E84357-3164-E343-84EE-670A14E9D673}" dt="2022-11-21T02:21:28.108" v="41" actId="2696"/>
        <pc:sldMkLst>
          <pc:docMk/>
          <pc:sldMk cId="1283721248" sldId="923"/>
        </pc:sldMkLst>
      </pc:sldChg>
      <pc:sldChg chg="del">
        <pc:chgData name="Xuesu Xiao" userId="2da2dc19-76a6-42ca-a03e-a5becae5e7dc" providerId="ADAL" clId="{20E84357-3164-E343-84EE-670A14E9D673}" dt="2022-11-21T02:21:28.178" v="85" actId="2696"/>
        <pc:sldMkLst>
          <pc:docMk/>
          <pc:sldMk cId="1909554700" sldId="924"/>
        </pc:sldMkLst>
      </pc:sldChg>
      <pc:sldChg chg="del">
        <pc:chgData name="Xuesu Xiao" userId="2da2dc19-76a6-42ca-a03e-a5becae5e7dc" providerId="ADAL" clId="{20E84357-3164-E343-84EE-670A14E9D673}" dt="2022-11-21T02:21:28.128" v="57" actId="2696"/>
        <pc:sldMkLst>
          <pc:docMk/>
          <pc:sldMk cId="3047940004" sldId="925"/>
        </pc:sldMkLst>
      </pc:sldChg>
      <pc:sldChg chg="del">
        <pc:chgData name="Xuesu Xiao" userId="2da2dc19-76a6-42ca-a03e-a5becae5e7dc" providerId="ADAL" clId="{20E84357-3164-E343-84EE-670A14E9D673}" dt="2022-11-21T02:21:28.045" v="10" actId="2696"/>
        <pc:sldMkLst>
          <pc:docMk/>
          <pc:sldMk cId="809430407" sldId="926"/>
        </pc:sldMkLst>
      </pc:sldChg>
      <pc:sldChg chg="del">
        <pc:chgData name="Xuesu Xiao" userId="2da2dc19-76a6-42ca-a03e-a5becae5e7dc" providerId="ADAL" clId="{20E84357-3164-E343-84EE-670A14E9D673}" dt="2022-11-21T02:21:28.130" v="59" actId="2696"/>
        <pc:sldMkLst>
          <pc:docMk/>
          <pc:sldMk cId="2203667353" sldId="928"/>
        </pc:sldMkLst>
      </pc:sldChg>
      <pc:sldChg chg="del">
        <pc:chgData name="Xuesu Xiao" userId="2da2dc19-76a6-42ca-a03e-a5becae5e7dc" providerId="ADAL" clId="{20E84357-3164-E343-84EE-670A14E9D673}" dt="2022-11-21T02:21:28.233" v="111" actId="2696"/>
        <pc:sldMkLst>
          <pc:docMk/>
          <pc:sldMk cId="3728123944" sldId="929"/>
        </pc:sldMkLst>
      </pc:sldChg>
      <pc:sldChg chg="del">
        <pc:chgData name="Xuesu Xiao" userId="2da2dc19-76a6-42ca-a03e-a5becae5e7dc" providerId="ADAL" clId="{20E84357-3164-E343-84EE-670A14E9D673}" dt="2022-11-21T02:21:28.173" v="78" actId="2696"/>
        <pc:sldMkLst>
          <pc:docMk/>
          <pc:sldMk cId="4054115602" sldId="930"/>
        </pc:sldMkLst>
      </pc:sldChg>
      <pc:sldChg chg="del">
        <pc:chgData name="Xuesu Xiao" userId="2da2dc19-76a6-42ca-a03e-a5becae5e7dc" providerId="ADAL" clId="{20E84357-3164-E343-84EE-670A14E9D673}" dt="2022-11-21T02:21:28.083" v="29" actId="2696"/>
        <pc:sldMkLst>
          <pc:docMk/>
          <pc:sldMk cId="937794239" sldId="931"/>
        </pc:sldMkLst>
      </pc:sldChg>
      <pc:sldChg chg="del">
        <pc:chgData name="Xuesu Xiao" userId="2da2dc19-76a6-42ca-a03e-a5becae5e7dc" providerId="ADAL" clId="{20E84357-3164-E343-84EE-670A14E9D673}" dt="2022-11-21T02:21:28.222" v="106" actId="2696"/>
        <pc:sldMkLst>
          <pc:docMk/>
          <pc:sldMk cId="806130462" sldId="932"/>
        </pc:sldMkLst>
      </pc:sldChg>
      <pc:sldChg chg="del">
        <pc:chgData name="Xuesu Xiao" userId="2da2dc19-76a6-42ca-a03e-a5becae5e7dc" providerId="ADAL" clId="{20E84357-3164-E343-84EE-670A14E9D673}" dt="2022-11-21T02:21:28.133" v="62" actId="2696"/>
        <pc:sldMkLst>
          <pc:docMk/>
          <pc:sldMk cId="1333448367" sldId="933"/>
        </pc:sldMkLst>
      </pc:sldChg>
      <pc:sldChg chg="del">
        <pc:chgData name="Xuesu Xiao" userId="2da2dc19-76a6-42ca-a03e-a5becae5e7dc" providerId="ADAL" clId="{20E84357-3164-E343-84EE-670A14E9D673}" dt="2022-11-21T02:21:28.024" v="3" actId="2696"/>
        <pc:sldMkLst>
          <pc:docMk/>
          <pc:sldMk cId="443028473" sldId="934"/>
        </pc:sldMkLst>
      </pc:sldChg>
      <pc:sldChg chg="del">
        <pc:chgData name="Xuesu Xiao" userId="2da2dc19-76a6-42ca-a03e-a5becae5e7dc" providerId="ADAL" clId="{20E84357-3164-E343-84EE-670A14E9D673}" dt="2022-11-21T02:21:28.025" v="4" actId="2696"/>
        <pc:sldMkLst>
          <pc:docMk/>
          <pc:sldMk cId="2619991141" sldId="936"/>
        </pc:sldMkLst>
      </pc:sldChg>
      <pc:sldChg chg="del">
        <pc:chgData name="Xuesu Xiao" userId="2da2dc19-76a6-42ca-a03e-a5becae5e7dc" providerId="ADAL" clId="{20E84357-3164-E343-84EE-670A14E9D673}" dt="2022-11-21T02:21:28.113" v="46" actId="2696"/>
        <pc:sldMkLst>
          <pc:docMk/>
          <pc:sldMk cId="3550756568" sldId="937"/>
        </pc:sldMkLst>
      </pc:sldChg>
      <pc:sldChg chg="del">
        <pc:chgData name="Xuesu Xiao" userId="2da2dc19-76a6-42ca-a03e-a5becae5e7dc" providerId="ADAL" clId="{20E84357-3164-E343-84EE-670A14E9D673}" dt="2022-11-21T02:21:28.224" v="109" actId="2696"/>
        <pc:sldMkLst>
          <pc:docMk/>
          <pc:sldMk cId="3204397118" sldId="938"/>
        </pc:sldMkLst>
      </pc:sldChg>
      <pc:sldChg chg="del">
        <pc:chgData name="Xuesu Xiao" userId="2da2dc19-76a6-42ca-a03e-a5becae5e7dc" providerId="ADAL" clId="{20E84357-3164-E343-84EE-670A14E9D673}" dt="2022-11-21T02:21:28.219" v="103" actId="2696"/>
        <pc:sldMkLst>
          <pc:docMk/>
          <pc:sldMk cId="1446963711" sldId="939"/>
        </pc:sldMkLst>
      </pc:sldChg>
      <pc:sldChg chg="del">
        <pc:chgData name="Xuesu Xiao" userId="2da2dc19-76a6-42ca-a03e-a5becae5e7dc" providerId="ADAL" clId="{20E84357-3164-E343-84EE-670A14E9D673}" dt="2022-11-21T02:21:28.223" v="107" actId="2696"/>
        <pc:sldMkLst>
          <pc:docMk/>
          <pc:sldMk cId="3803400234" sldId="940"/>
        </pc:sldMkLst>
      </pc:sldChg>
      <pc:sldChg chg="del">
        <pc:chgData name="Xuesu Xiao" userId="2da2dc19-76a6-42ca-a03e-a5becae5e7dc" providerId="ADAL" clId="{20E84357-3164-E343-84EE-670A14E9D673}" dt="2022-11-21T02:21:28.141" v="66" actId="2696"/>
        <pc:sldMkLst>
          <pc:docMk/>
          <pc:sldMk cId="3298166752" sldId="941"/>
        </pc:sldMkLst>
      </pc:sldChg>
      <pc:sldChg chg="del">
        <pc:chgData name="Xuesu Xiao" userId="2da2dc19-76a6-42ca-a03e-a5becae5e7dc" providerId="ADAL" clId="{20E84357-3164-E343-84EE-670A14E9D673}" dt="2022-11-21T02:21:28.119" v="53" actId="2696"/>
        <pc:sldMkLst>
          <pc:docMk/>
          <pc:sldMk cId="4250029923" sldId="942"/>
        </pc:sldMkLst>
      </pc:sldChg>
      <pc:sldChg chg="del">
        <pc:chgData name="Xuesu Xiao" userId="2da2dc19-76a6-42ca-a03e-a5becae5e7dc" providerId="ADAL" clId="{20E84357-3164-E343-84EE-670A14E9D673}" dt="2022-11-21T02:21:28.048" v="12" actId="2696"/>
        <pc:sldMkLst>
          <pc:docMk/>
          <pc:sldMk cId="2642140701" sldId="943"/>
        </pc:sldMkLst>
      </pc:sldChg>
      <pc:sldChg chg="del">
        <pc:chgData name="Xuesu Xiao" userId="2da2dc19-76a6-42ca-a03e-a5becae5e7dc" providerId="ADAL" clId="{20E84357-3164-E343-84EE-670A14E9D673}" dt="2022-11-21T02:21:28.117" v="51" actId="2696"/>
        <pc:sldMkLst>
          <pc:docMk/>
          <pc:sldMk cId="559159105" sldId="944"/>
        </pc:sldMkLst>
      </pc:sldChg>
      <pc:sldChg chg="del">
        <pc:chgData name="Xuesu Xiao" userId="2da2dc19-76a6-42ca-a03e-a5becae5e7dc" providerId="ADAL" clId="{20E84357-3164-E343-84EE-670A14E9D673}" dt="2022-11-21T02:21:28.059" v="16" actId="2696"/>
        <pc:sldMkLst>
          <pc:docMk/>
          <pc:sldMk cId="1842818011" sldId="945"/>
        </pc:sldMkLst>
      </pc:sldChg>
      <pc:sldChg chg="del">
        <pc:chgData name="Xuesu Xiao" userId="2da2dc19-76a6-42ca-a03e-a5becae5e7dc" providerId="ADAL" clId="{20E84357-3164-E343-84EE-670A14E9D673}" dt="2022-11-21T02:21:28.174" v="79" actId="2696"/>
        <pc:sldMkLst>
          <pc:docMk/>
          <pc:sldMk cId="2707469346" sldId="946"/>
        </pc:sldMkLst>
      </pc:sldChg>
      <pc:sldChg chg="del">
        <pc:chgData name="Xuesu Xiao" userId="2da2dc19-76a6-42ca-a03e-a5becae5e7dc" providerId="ADAL" clId="{20E84357-3164-E343-84EE-670A14E9D673}" dt="2022-11-21T02:21:28.087" v="33" actId="2696"/>
        <pc:sldMkLst>
          <pc:docMk/>
          <pc:sldMk cId="4174179201" sldId="947"/>
        </pc:sldMkLst>
      </pc:sldChg>
      <pc:sldChg chg="del">
        <pc:chgData name="Xuesu Xiao" userId="2da2dc19-76a6-42ca-a03e-a5becae5e7dc" providerId="ADAL" clId="{20E84357-3164-E343-84EE-670A14E9D673}" dt="2022-11-21T02:21:28.129" v="58" actId="2696"/>
        <pc:sldMkLst>
          <pc:docMk/>
          <pc:sldMk cId="3866759593" sldId="948"/>
        </pc:sldMkLst>
      </pc:sldChg>
      <pc:sldChg chg="del">
        <pc:chgData name="Xuesu Xiao" userId="2da2dc19-76a6-42ca-a03e-a5becae5e7dc" providerId="ADAL" clId="{20E84357-3164-E343-84EE-670A14E9D673}" dt="2022-11-21T02:21:28.174" v="80" actId="2696"/>
        <pc:sldMkLst>
          <pc:docMk/>
          <pc:sldMk cId="3540954707" sldId="949"/>
        </pc:sldMkLst>
      </pc:sldChg>
      <pc:sldChg chg="del">
        <pc:chgData name="Xuesu Xiao" userId="2da2dc19-76a6-42ca-a03e-a5becae5e7dc" providerId="ADAL" clId="{20E84357-3164-E343-84EE-670A14E9D673}" dt="2022-11-21T02:21:28.237" v="113" actId="2696"/>
        <pc:sldMkLst>
          <pc:docMk/>
          <pc:sldMk cId="302536037" sldId="950"/>
        </pc:sldMkLst>
      </pc:sldChg>
      <pc:sldChg chg="del">
        <pc:chgData name="Xuesu Xiao" userId="2da2dc19-76a6-42ca-a03e-a5becae5e7dc" providerId="ADAL" clId="{20E84357-3164-E343-84EE-670A14E9D673}" dt="2022-11-21T02:21:28.168" v="74" actId="2696"/>
        <pc:sldMkLst>
          <pc:docMk/>
          <pc:sldMk cId="3703470803" sldId="951"/>
        </pc:sldMkLst>
      </pc:sldChg>
      <pc:sldChg chg="del">
        <pc:chgData name="Xuesu Xiao" userId="2da2dc19-76a6-42ca-a03e-a5becae5e7dc" providerId="ADAL" clId="{20E84357-3164-E343-84EE-670A14E9D673}" dt="2022-11-21T02:21:28.110" v="43" actId="2696"/>
        <pc:sldMkLst>
          <pc:docMk/>
          <pc:sldMk cId="3490060798" sldId="952"/>
        </pc:sldMkLst>
      </pc:sldChg>
      <pc:sldChg chg="del">
        <pc:chgData name="Xuesu Xiao" userId="2da2dc19-76a6-42ca-a03e-a5becae5e7dc" providerId="ADAL" clId="{20E84357-3164-E343-84EE-670A14E9D673}" dt="2022-11-21T02:21:28.175" v="81" actId="2696"/>
        <pc:sldMkLst>
          <pc:docMk/>
          <pc:sldMk cId="1159008564" sldId="953"/>
        </pc:sldMkLst>
      </pc:sldChg>
      <pc:sldChg chg="del">
        <pc:chgData name="Xuesu Xiao" userId="2da2dc19-76a6-42ca-a03e-a5becae5e7dc" providerId="ADAL" clId="{20E84357-3164-E343-84EE-670A14E9D673}" dt="2022-11-21T02:21:28.022" v="2" actId="2696"/>
        <pc:sldMkLst>
          <pc:docMk/>
          <pc:sldMk cId="899950526" sldId="955"/>
        </pc:sldMkLst>
      </pc:sldChg>
      <pc:sldChg chg="del">
        <pc:chgData name="Xuesu Xiao" userId="2da2dc19-76a6-42ca-a03e-a5becae5e7dc" providerId="ADAL" clId="{20E84357-3164-E343-84EE-670A14E9D673}" dt="2022-11-21T02:21:28.157" v="72" actId="2696"/>
        <pc:sldMkLst>
          <pc:docMk/>
          <pc:sldMk cId="2279310389" sldId="956"/>
        </pc:sldMkLst>
      </pc:sldChg>
      <pc:sldChg chg="del">
        <pc:chgData name="Xuesu Xiao" userId="2da2dc19-76a6-42ca-a03e-a5becae5e7dc" providerId="ADAL" clId="{20E84357-3164-E343-84EE-670A14E9D673}" dt="2022-11-21T02:21:28.103" v="39" actId="2696"/>
        <pc:sldMkLst>
          <pc:docMk/>
          <pc:sldMk cId="3895772096" sldId="957"/>
        </pc:sldMkLst>
      </pc:sldChg>
      <pc:sldChg chg="del">
        <pc:chgData name="Xuesu Xiao" userId="2da2dc19-76a6-42ca-a03e-a5becae5e7dc" providerId="ADAL" clId="{20E84357-3164-E343-84EE-670A14E9D673}" dt="2022-11-21T02:21:28.176" v="82" actId="2696"/>
        <pc:sldMkLst>
          <pc:docMk/>
          <pc:sldMk cId="700710923" sldId="958"/>
        </pc:sldMkLst>
      </pc:sldChg>
      <pc:sldChg chg="del">
        <pc:chgData name="Xuesu Xiao" userId="2da2dc19-76a6-42ca-a03e-a5becae5e7dc" providerId="ADAL" clId="{20E84357-3164-E343-84EE-670A14E9D673}" dt="2022-11-21T02:21:28.051" v="15" actId="2696"/>
        <pc:sldMkLst>
          <pc:docMk/>
          <pc:sldMk cId="80174251" sldId="959"/>
        </pc:sldMkLst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406222996" sldId="96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06222996" sldId="960"/>
            <ac:spMk id="5" creationId="{E5505510-7E13-AE49-91DC-4573DFC116ED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220800768" sldId="96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20800768" sldId="961"/>
            <ac:spMk id="4" creationId="{EC336D0B-0A8D-6E4C-92ED-58B7BC6328E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387954365" sldId="96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87954365" sldId="966"/>
            <ac:spMk id="4" creationId="{5CD080A9-0091-F747-A2E2-22057CC7BA33}"/>
          </ac:spMkLst>
        </pc:spChg>
      </pc:sldChg>
      <pc:sldChg chg="delSp add del">
        <pc:chgData name="Xuesu Xiao" userId="2da2dc19-76a6-42ca-a03e-a5becae5e7dc" providerId="ADAL" clId="{20E84357-3164-E343-84EE-670A14E9D673}" dt="2022-11-21T02:31:20.949" v="151" actId="2696"/>
        <pc:sldMkLst>
          <pc:docMk/>
          <pc:sldMk cId="4101281491" sldId="96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01281491" sldId="969"/>
            <ac:spMk id="4" creationId="{93780BB2-293C-1444-90B2-92939FC7CBE9}"/>
          </ac:spMkLst>
        </pc:spChg>
      </pc:sldChg>
      <pc:sldChg chg="delSp modSp add mod">
        <pc:chgData name="Xuesu Xiao" userId="2da2dc19-76a6-42ca-a03e-a5becae5e7dc" providerId="ADAL" clId="{20E84357-3164-E343-84EE-670A14E9D673}" dt="2022-11-21T02:32:18.463" v="156" actId="207"/>
        <pc:sldMkLst>
          <pc:docMk/>
          <pc:sldMk cId="2778993575" sldId="970"/>
        </pc:sldMkLst>
        <pc:spChg chg="mod">
          <ac:chgData name="Xuesu Xiao" userId="2da2dc19-76a6-42ca-a03e-a5becae5e7dc" providerId="ADAL" clId="{20E84357-3164-E343-84EE-670A14E9D673}" dt="2022-11-21T02:32:18.463" v="156" actId="207"/>
          <ac:spMkLst>
            <pc:docMk/>
            <pc:sldMk cId="2778993575" sldId="970"/>
            <ac:spMk id="3" creationId="{4F80B535-F096-6846-A635-2CCCB811E7E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78993575" sldId="970"/>
            <ac:spMk id="4" creationId="{9E2BD343-74E4-E84C-BD25-1B3D9C5FA5E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193690657" sldId="97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193690657" sldId="971"/>
            <ac:spMk id="4" creationId="{267532C7-3962-794A-ABF0-892730177A23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061169724" sldId="97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61169724" sldId="973"/>
            <ac:spMk id="4" creationId="{7BD121F4-7DEB-A140-B65A-BF3DF92A3984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1619148195" sldId="974"/>
        </pc:sldMkLst>
        <pc:spChg chg="mod">
          <ac:chgData name="Xuesu Xiao" userId="2da2dc19-76a6-42ca-a03e-a5becae5e7dc" providerId="ADAL" clId="{20E84357-3164-E343-84EE-670A14E9D673}" dt="2022-11-21T02:24:48.706" v="117" actId="27636"/>
          <ac:spMkLst>
            <pc:docMk/>
            <pc:sldMk cId="1619148195" sldId="974"/>
            <ac:spMk id="2" creationId="{E056D746-EF37-0A47-AD9F-FFE751742CA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619148195" sldId="974"/>
            <ac:spMk id="4" creationId="{7BD121F4-7DEB-A140-B65A-BF3DF92A3984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2724109749" sldId="978"/>
        </pc:sldMkLst>
        <pc:spChg chg="mod">
          <ac:chgData name="Xuesu Xiao" userId="2da2dc19-76a6-42ca-a03e-a5becae5e7dc" providerId="ADAL" clId="{20E84357-3164-E343-84EE-670A14E9D673}" dt="2022-11-21T02:24:48.787" v="121" actId="27636"/>
          <ac:spMkLst>
            <pc:docMk/>
            <pc:sldMk cId="2724109749" sldId="978"/>
            <ac:spMk id="3" creationId="{E56BB561-8532-3841-B935-3024B99A6FE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24109749" sldId="978"/>
            <ac:spMk id="4" creationId="{5451057A-003D-884A-92E8-674E2AA4763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158445893" sldId="97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58445893" sldId="979"/>
            <ac:spMk id="4" creationId="{5451057A-003D-884A-92E8-674E2AA4763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351266766" sldId="98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51266766" sldId="980"/>
            <ac:spMk id="3" creationId="{5C34F66E-6604-9A41-BDD2-F4CEAFC4C76E}"/>
          </ac:spMkLst>
        </pc:spChg>
      </pc:sldChg>
      <pc:sldChg chg="delSp add del">
        <pc:chgData name="Xuesu Xiao" userId="2da2dc19-76a6-42ca-a03e-a5becae5e7dc" providerId="ADAL" clId="{20E84357-3164-E343-84EE-670A14E9D673}" dt="2022-11-21T02:42:44.012" v="193" actId="2696"/>
        <pc:sldMkLst>
          <pc:docMk/>
          <pc:sldMk cId="893300165" sldId="98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893300165" sldId="981"/>
            <ac:spMk id="4" creationId="{789D1BE3-C2B4-7745-ABB7-A564EEB46C56}"/>
          </ac:spMkLst>
        </pc:spChg>
      </pc:sldChg>
      <pc:sldChg chg="add">
        <pc:chgData name="Xuesu Xiao" userId="2da2dc19-76a6-42ca-a03e-a5becae5e7dc" providerId="ADAL" clId="{20E84357-3164-E343-84EE-670A14E9D673}" dt="2022-11-21T02:32:08.102" v="155"/>
        <pc:sldMkLst>
          <pc:docMk/>
          <pc:sldMk cId="1474180176" sldId="982"/>
        </pc:sldMkLst>
      </pc:sldChg>
      <pc:sldChg chg="del">
        <pc:chgData name="Xuesu Xiao" userId="2da2dc19-76a6-42ca-a03e-a5becae5e7dc" providerId="ADAL" clId="{20E84357-3164-E343-84EE-670A14E9D673}" dt="2022-11-21T02:21:28.170" v="75" actId="2696"/>
        <pc:sldMkLst>
          <pc:docMk/>
          <pc:sldMk cId="53646239" sldId="983"/>
        </pc:sldMkLst>
      </pc:sldChg>
      <pc:sldChg chg="del">
        <pc:chgData name="Xuesu Xiao" userId="2da2dc19-76a6-42ca-a03e-a5becae5e7dc" providerId="ADAL" clId="{20E84357-3164-E343-84EE-670A14E9D673}" dt="2022-11-21T02:21:28.144" v="70" actId="2696"/>
        <pc:sldMkLst>
          <pc:docMk/>
          <pc:sldMk cId="2653785097" sldId="984"/>
        </pc:sldMkLst>
      </pc:sldChg>
    </pc:docChg>
  </pc:docChgLst>
  <pc:docChgLst>
    <pc:chgData name="Xuesu Xiao" userId="2da2dc19-76a6-42ca-a03e-a5becae5e7dc" providerId="ADAL" clId="{3C10CA11-6ED5-0C4C-9C13-63838820A845}"/>
    <pc:docChg chg="undo redo custSel addSld delSld modSld addSection delSection modSection">
      <pc:chgData name="Xuesu Xiao" userId="2da2dc19-76a6-42ca-a03e-a5becae5e7dc" providerId="ADAL" clId="{3C10CA11-6ED5-0C4C-9C13-63838820A845}" dt="2022-11-21T02:15:56.994" v="217"/>
      <pc:docMkLst>
        <pc:docMk/>
      </pc:docMkLst>
      <pc:sldChg chg="modSp mod">
        <pc:chgData name="Xuesu Xiao" userId="2da2dc19-76a6-42ca-a03e-a5becae5e7dc" providerId="ADAL" clId="{3C10CA11-6ED5-0C4C-9C13-63838820A845}" dt="2022-11-21T01:54:38.369" v="83" actId="20577"/>
        <pc:sldMkLst>
          <pc:docMk/>
          <pc:sldMk cId="2969206148" sldId="256"/>
        </pc:sldMkLst>
        <pc:spChg chg="mod">
          <ac:chgData name="Xuesu Xiao" userId="2da2dc19-76a6-42ca-a03e-a5becae5e7dc" providerId="ADAL" clId="{3C10CA11-6ED5-0C4C-9C13-63838820A845}" dt="2022-11-21T01:54:38.369" v="83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098086298" sldId="258"/>
        </pc:sldMkLst>
        <pc:spChg chg="mod">
          <ac:chgData name="Xuesu Xiao" userId="2da2dc19-76a6-42ca-a03e-a5becae5e7dc" providerId="ADAL" clId="{3C10CA11-6ED5-0C4C-9C13-63838820A845}" dt="2022-11-21T02:08:35.676" v="162" actId="27636"/>
          <ac:spMkLst>
            <pc:docMk/>
            <pc:sldMk cId="4098086298" sldId="258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98086298" sldId="258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523480559" sldId="278"/>
        </pc:sldMkLst>
        <pc:spChg chg="mod">
          <ac:chgData name="Xuesu Xiao" userId="2da2dc19-76a6-42ca-a03e-a5becae5e7dc" providerId="ADAL" clId="{3C10CA11-6ED5-0C4C-9C13-63838820A845}" dt="2022-11-21T02:14:15.449" v="209" actId="20577"/>
          <ac:spMkLst>
            <pc:docMk/>
            <pc:sldMk cId="3523480559" sldId="278"/>
            <ac:spMk id="3" creationId="{4A34E650-4896-BF4F-8CC6-4879F92831C3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23480559" sldId="278"/>
            <ac:spMk id="4" creationId="{CC4B970E-DF29-E149-823E-B4B0F1BBB017}"/>
          </ac:spMkLst>
        </pc:spChg>
        <pc:picChg chg="mod">
          <ac:chgData name="Xuesu Xiao" userId="2da2dc19-76a6-42ca-a03e-a5becae5e7dc" providerId="ADAL" clId="{3C10CA11-6ED5-0C4C-9C13-63838820A845}" dt="2022-11-21T02:14:39.045" v="210" actId="14100"/>
          <ac:picMkLst>
            <pc:docMk/>
            <pc:sldMk cId="3523480559" sldId="278"/>
            <ac:picMk id="6" creationId="{3977B3FF-1F4C-5F46-A028-EDAA7506CD5C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23891221" sldId="27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23891221" sldId="279"/>
            <ac:spMk id="4" creationId="{DCA1542F-3A74-0E4F-B284-F6FFA3D7D25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687095617" sldId="280"/>
        </pc:sldMkLst>
        <pc:spChg chg="mod">
          <ac:chgData name="Xuesu Xiao" userId="2da2dc19-76a6-42ca-a03e-a5becae5e7dc" providerId="ADAL" clId="{3C10CA11-6ED5-0C4C-9C13-63838820A845}" dt="2022-11-21T02:14:58.861" v="213" actId="27636"/>
          <ac:spMkLst>
            <pc:docMk/>
            <pc:sldMk cId="2687095617" sldId="280"/>
            <ac:spMk id="2" creationId="{38F9E378-78DE-3B4B-9FC0-300707A3CD42}"/>
          </ac:spMkLst>
        </pc:spChg>
        <pc:spChg chg="mod">
          <ac:chgData name="Xuesu Xiao" userId="2da2dc19-76a6-42ca-a03e-a5becae5e7dc" providerId="ADAL" clId="{3C10CA11-6ED5-0C4C-9C13-63838820A845}" dt="2022-11-21T02:15:04.279" v="214" actId="1076"/>
          <ac:spMkLst>
            <pc:docMk/>
            <pc:sldMk cId="2687095617" sldId="280"/>
            <ac:spMk id="3" creationId="{70CD6079-04BC-224D-9BD2-B0044495451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7095617" sldId="280"/>
            <ac:spMk id="4" creationId="{EF915EE3-ECC7-AB40-AEC2-78E7A0C1D3A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5112225" sldId="31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112225" sldId="314"/>
            <ac:spMk id="5" creationId="{59224D6D-6FCF-4043-B9BE-C3FEC1513338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73796936" sldId="315"/>
        </pc:sldMkLst>
        <pc:spChg chg="mod">
          <ac:chgData name="Xuesu Xiao" userId="2da2dc19-76a6-42ca-a03e-a5becae5e7dc" providerId="ADAL" clId="{3C10CA11-6ED5-0C4C-9C13-63838820A845}" dt="2022-11-21T02:08:35.481" v="154" actId="27636"/>
          <ac:spMkLst>
            <pc:docMk/>
            <pc:sldMk cId="173796936" sldId="315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73796936" sldId="315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450954495" sldId="318"/>
        </pc:sldMkLst>
        <pc:spChg chg="mod">
          <ac:chgData name="Xuesu Xiao" userId="2da2dc19-76a6-42ca-a03e-a5becae5e7dc" providerId="ADAL" clId="{3C10CA11-6ED5-0C4C-9C13-63838820A845}" dt="2022-11-21T02:08:35.483" v="155" actId="27636"/>
          <ac:spMkLst>
            <pc:docMk/>
            <pc:sldMk cId="1450954495" sldId="318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50954495" sldId="318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397450239" sldId="319"/>
        </pc:sldMkLst>
        <pc:spChg chg="mod">
          <ac:chgData name="Xuesu Xiao" userId="2da2dc19-76a6-42ca-a03e-a5becae5e7dc" providerId="ADAL" clId="{3C10CA11-6ED5-0C4C-9C13-63838820A845}" dt="2022-11-21T02:08:35.484" v="156" actId="27636"/>
          <ac:spMkLst>
            <pc:docMk/>
            <pc:sldMk cId="2397450239" sldId="319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7450239" sldId="319"/>
            <ac:spMk id="8" creationId="{7D53F8FA-B503-384A-845F-AFA8F00E8BD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73199717" sldId="3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3199717" sldId="325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11986665" sldId="3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11986665" sldId="326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98436708" sldId="32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98436708" sldId="327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09149043" sldId="3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09149043" sldId="328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27795039" sldId="3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7795039" sldId="329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43937523" sldId="33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43937523" sldId="330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8769147" sldId="3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8769147" sldId="331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27123888" sldId="3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27123888" sldId="333"/>
            <ac:spMk id="4" creationId="{45926152-3D72-344E-A40B-BB0503540DD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978647371" sldId="3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78647371" sldId="334"/>
            <ac:spMk id="4" creationId="{990B3DB8-764C-1B43-97EE-1285F5A4FEB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92686570" sldId="34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2686570" sldId="340"/>
            <ac:spMk id="4" creationId="{990B3DB8-764C-1B43-97EE-1285F5A4FEB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126370233" sldId="3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26370233" sldId="341"/>
            <ac:spMk id="4" creationId="{92013026-D858-1148-9EBF-E7B10A625C8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377784855" sldId="34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77784855" sldId="342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169885075" sldId="3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169885075" sldId="343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615704387" sldId="34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615704387" sldId="344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392927143" sldId="3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2927143" sldId="345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7954574" sldId="3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954574" sldId="346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37828335" sldId="34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7828335" sldId="347"/>
            <ac:spMk id="4" creationId="{C15FD703-540E-F941-9E02-02D2578E725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816235744" sldId="34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16235744" sldId="348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77872637" sldId="34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7872637" sldId="349"/>
            <ac:spMk id="4" creationId="{82376C71-A0EA-644F-87DA-F0FF51FAC118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03759846" sldId="353"/>
        </pc:sldMkLst>
        <pc:spChg chg="mod">
          <ac:chgData name="Xuesu Xiao" userId="2da2dc19-76a6-42ca-a03e-a5becae5e7dc" providerId="ADAL" clId="{3C10CA11-6ED5-0C4C-9C13-63838820A845}" dt="2022-11-21T02:08:35.596" v="159" actId="27636"/>
          <ac:spMkLst>
            <pc:docMk/>
            <pc:sldMk cId="303759846" sldId="353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3759846" sldId="353"/>
            <ac:spMk id="4" creationId="{C15FD703-540E-F941-9E02-02D2578E725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19951801" sldId="35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19951801" sldId="354"/>
            <ac:spMk id="4" creationId="{C15FD703-540E-F941-9E02-02D2578E7255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27163606" sldId="356"/>
        </pc:sldMkLst>
        <pc:spChg chg="mod">
          <ac:chgData name="Xuesu Xiao" userId="2da2dc19-76a6-42ca-a03e-a5becae5e7dc" providerId="ADAL" clId="{3C10CA11-6ED5-0C4C-9C13-63838820A845}" dt="2022-11-21T02:08:35.534" v="157" actId="27636"/>
          <ac:spMkLst>
            <pc:docMk/>
            <pc:sldMk cId="1927163606" sldId="356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27163606" sldId="356"/>
            <ac:spMk id="4" creationId="{C15FD703-540E-F941-9E02-02D2578E7255}"/>
          </ac:spMkLst>
        </pc:spChg>
        <pc:picChg chg="mod">
          <ac:chgData name="Xuesu Xiao" userId="2da2dc19-76a6-42ca-a03e-a5becae5e7dc" providerId="ADAL" clId="{3C10CA11-6ED5-0C4C-9C13-63838820A845}" dt="2022-11-21T02:10:05.457" v="175" actId="1076"/>
          <ac:picMkLst>
            <pc:docMk/>
            <pc:sldMk cId="1927163606" sldId="356"/>
            <ac:picMk id="7" creationId="{74DCEDAF-68B4-8C43-B702-876EF5607F18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186573808" sldId="357"/>
        </pc:sldMkLst>
        <pc:spChg chg="mod">
          <ac:chgData name="Xuesu Xiao" userId="2da2dc19-76a6-42ca-a03e-a5becae5e7dc" providerId="ADAL" clId="{3C10CA11-6ED5-0C4C-9C13-63838820A845}" dt="2022-11-21T02:08:35.568" v="158" actId="27636"/>
          <ac:spMkLst>
            <pc:docMk/>
            <pc:sldMk cId="2186573808" sldId="357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86573808" sldId="357"/>
            <ac:spMk id="4" creationId="{C15FD703-540E-F941-9E02-02D2578E7255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255577651" sldId="362"/>
        </pc:sldMkLst>
        <pc:spChg chg="mod">
          <ac:chgData name="Xuesu Xiao" userId="2da2dc19-76a6-42ca-a03e-a5becae5e7dc" providerId="ADAL" clId="{3C10CA11-6ED5-0C4C-9C13-63838820A845}" dt="2022-11-21T02:08:35.662" v="161" actId="27636"/>
          <ac:spMkLst>
            <pc:docMk/>
            <pc:sldMk cId="3255577651" sldId="362"/>
            <ac:spMk id="3" creationId="{5F232209-CBF5-3A40-BA61-EF1089F369D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55577651" sldId="362"/>
            <ac:spMk id="4" creationId="{6B9BF5CE-2790-0042-B7C5-3C5F6C3D829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850894187" sldId="36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50894187" sldId="364"/>
            <ac:spMk id="4" creationId="{D61529E7-ADE4-9F40-96FE-93FEB0700FA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03493911" sldId="36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3493911" sldId="368"/>
            <ac:spMk id="4" creationId="{668D59D6-D1DF-5649-B37F-766F968157D3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842159519" sldId="37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159519" sldId="370"/>
            <ac:spMk id="4" creationId="{990B3DB8-764C-1B43-97EE-1285F5A4FEBD}"/>
          </ac:spMkLst>
        </pc:spChg>
        <pc:picChg chg="mod">
          <ac:chgData name="Xuesu Xiao" userId="2da2dc19-76a6-42ca-a03e-a5becae5e7dc" providerId="ADAL" clId="{3C10CA11-6ED5-0C4C-9C13-63838820A845}" dt="2022-11-21T02:09:45.667" v="173" actId="1076"/>
          <ac:picMkLst>
            <pc:docMk/>
            <pc:sldMk cId="1842159519" sldId="370"/>
            <ac:picMk id="7" creationId="{D34F00DD-3B5D-0C43-BC4F-AD0E4FF776D1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883311444" sldId="37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83311444" sldId="374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43861560" sldId="37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3861560" sldId="379"/>
            <ac:spMk id="4" creationId="{2D8ECD1F-443C-B147-84D1-44648E3161A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97573108" sldId="38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97573108" sldId="381"/>
            <ac:spMk id="4" creationId="{E9749341-D1F5-2640-8AB6-6429EF39453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83296111" sldId="38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83296111" sldId="382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40983750" sldId="38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83750" sldId="384"/>
            <ac:spMk id="4" creationId="{2404136A-A0F5-724B-B693-00BB009F7D7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28260692" sldId="38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8260692" sldId="385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51320285" sldId="38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51320285" sldId="386"/>
            <ac:spMk id="4" creationId="{E9749341-D1F5-2640-8AB6-6429EF39453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380752" sldId="38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380752" sldId="387"/>
            <ac:spMk id="4" creationId="{6DB317D9-96AE-F145-A327-A7E0A3A9A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09396484" sldId="39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09396484" sldId="393"/>
            <ac:spMk id="4" creationId="{6DB317D9-96AE-F145-A327-A7E0A3A9AB5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450294137" sldId="401"/>
        </pc:sldMkLst>
        <pc:spChg chg="mod">
          <ac:chgData name="Xuesu Xiao" userId="2da2dc19-76a6-42ca-a03e-a5becae5e7dc" providerId="ADAL" clId="{3C10CA11-6ED5-0C4C-9C13-63838820A845}" dt="2022-11-21T02:08:35.693" v="163" actId="27636"/>
          <ac:spMkLst>
            <pc:docMk/>
            <pc:sldMk cId="3450294137" sldId="401"/>
            <ac:spMk id="3" creationId="{3D4FCBFF-5E73-F34D-B3E2-52258DA33C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50294137" sldId="401"/>
            <ac:spMk id="4" creationId="{33328DA6-AFEB-5C45-9FF8-50C92C32BFC9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758765906" sldId="40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58765906" sldId="402"/>
            <ac:spMk id="4" creationId="{22A72DD6-9076-C04E-8919-83BA2E933004}"/>
          </ac:spMkLst>
        </pc:spChg>
        <pc:spChg chg="mod">
          <ac:chgData name="Xuesu Xiao" userId="2da2dc19-76a6-42ca-a03e-a5becae5e7dc" providerId="ADAL" clId="{3C10CA11-6ED5-0C4C-9C13-63838820A845}" dt="2022-11-21T02:08:35.719" v="164" actId="27636"/>
          <ac:spMkLst>
            <pc:docMk/>
            <pc:sldMk cId="3758765906" sldId="402"/>
            <ac:spMk id="6" creationId="{E12C1727-F5C3-A140-A0DC-A14BD2B4911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10259620" sldId="40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10259620" sldId="403"/>
            <ac:spMk id="4" creationId="{4C85E967-375A-7242-91B8-EFB7A97279DF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84311388" sldId="404"/>
        </pc:sldMkLst>
        <pc:spChg chg="mod">
          <ac:chgData name="Xuesu Xiao" userId="2da2dc19-76a6-42ca-a03e-a5becae5e7dc" providerId="ADAL" clId="{3C10CA11-6ED5-0C4C-9C13-63838820A845}" dt="2022-11-21T02:08:35.728" v="165" actId="27636"/>
          <ac:spMkLst>
            <pc:docMk/>
            <pc:sldMk cId="1984311388" sldId="404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84311388" sldId="404"/>
            <ac:spMk id="4" creationId="{4C85E967-375A-7242-91B8-EFB7A97279DF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53288021" sldId="405"/>
        </pc:sldMkLst>
        <pc:spChg chg="mod">
          <ac:chgData name="Xuesu Xiao" userId="2da2dc19-76a6-42ca-a03e-a5becae5e7dc" providerId="ADAL" clId="{3C10CA11-6ED5-0C4C-9C13-63838820A845}" dt="2022-11-21T02:08:35.759" v="166" actId="27636"/>
          <ac:spMkLst>
            <pc:docMk/>
            <pc:sldMk cId="3853288021" sldId="405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53288021" sldId="405"/>
            <ac:spMk id="4" creationId="{4C85E967-375A-7242-91B8-EFB7A97279DF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9233133" sldId="40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9233133" sldId="406"/>
            <ac:spMk id="4" creationId="{7498615B-D62C-C44F-85A3-1CBC082FCB3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35950935" sldId="40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5950935" sldId="407"/>
            <ac:spMk id="4" creationId="{5B2ABEC4-B24B-3F43-A453-83EB66598EC6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964273365" sldId="409"/>
        </pc:sldMkLst>
        <pc:spChg chg="mod">
          <ac:chgData name="Xuesu Xiao" userId="2da2dc19-76a6-42ca-a03e-a5becae5e7dc" providerId="ADAL" clId="{3C10CA11-6ED5-0C4C-9C13-63838820A845}" dt="2022-11-21T02:08:35.775" v="167" actId="27636"/>
          <ac:spMkLst>
            <pc:docMk/>
            <pc:sldMk cId="964273365" sldId="409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64273365" sldId="409"/>
            <ac:spMk id="4" creationId="{10670424-F016-CB46-8F94-38C481D4A63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878690454" sldId="410"/>
        </pc:sldMkLst>
        <pc:spChg chg="mod">
          <ac:chgData name="Xuesu Xiao" userId="2da2dc19-76a6-42ca-a03e-a5becae5e7dc" providerId="ADAL" clId="{3C10CA11-6ED5-0C4C-9C13-63838820A845}" dt="2022-11-21T02:08:35.781" v="168" actId="27636"/>
          <ac:spMkLst>
            <pc:docMk/>
            <pc:sldMk cId="878690454" sldId="410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78690454" sldId="410"/>
            <ac:spMk id="4" creationId="{10670424-F016-CB46-8F94-38C481D4A63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43545136" sldId="411"/>
        </pc:sldMkLst>
        <pc:spChg chg="mod">
          <ac:chgData name="Xuesu Xiao" userId="2da2dc19-76a6-42ca-a03e-a5becae5e7dc" providerId="ADAL" clId="{3C10CA11-6ED5-0C4C-9C13-63838820A845}" dt="2022-11-21T02:13:29.793" v="201" actId="14100"/>
          <ac:spMkLst>
            <pc:docMk/>
            <pc:sldMk cId="143545136" sldId="411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3545136" sldId="411"/>
            <ac:spMk id="4" creationId="{26E37BBB-B377-9E46-9038-E9D2D8F8EC0C}"/>
          </ac:spMkLst>
        </pc:spChg>
        <pc:picChg chg="mod">
          <ac:chgData name="Xuesu Xiao" userId="2da2dc19-76a6-42ca-a03e-a5becae5e7dc" providerId="ADAL" clId="{3C10CA11-6ED5-0C4C-9C13-63838820A845}" dt="2022-11-21T02:12:36.936" v="179" actId="167"/>
          <ac:picMkLst>
            <pc:docMk/>
            <pc:sldMk cId="143545136" sldId="411"/>
            <ac:picMk id="6" creationId="{EA86D152-41BB-294E-9FFA-98DBD2899130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144527158" sldId="413"/>
        </pc:sldMkLst>
        <pc:spChg chg="mod">
          <ac:chgData name="Xuesu Xiao" userId="2da2dc19-76a6-42ca-a03e-a5becae5e7dc" providerId="ADAL" clId="{3C10CA11-6ED5-0C4C-9C13-63838820A845}" dt="2022-11-21T02:13:14.368" v="197" actId="14100"/>
          <ac:spMkLst>
            <pc:docMk/>
            <pc:sldMk cId="1144527158" sldId="413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44527158" sldId="413"/>
            <ac:spMk id="4" creationId="{26E37BBB-B377-9E46-9038-E9D2D8F8EC0C}"/>
          </ac:spMkLst>
        </pc:spChg>
        <pc:spChg chg="mod">
          <ac:chgData name="Xuesu Xiao" userId="2da2dc19-76a6-42ca-a03e-a5becae5e7dc" providerId="ADAL" clId="{3C10CA11-6ED5-0C4C-9C13-63838820A845}" dt="2022-11-21T02:13:22.464" v="199" actId="14100"/>
          <ac:spMkLst>
            <pc:docMk/>
            <pc:sldMk cId="1144527158" sldId="413"/>
            <ac:spMk id="8" creationId="{FA55EB8E-292E-2E4A-85F7-283DD0CEE073}"/>
          </ac:spMkLst>
        </pc:spChg>
        <pc:picChg chg="mod">
          <ac:chgData name="Xuesu Xiao" userId="2da2dc19-76a6-42ca-a03e-a5becae5e7dc" providerId="ADAL" clId="{3C10CA11-6ED5-0C4C-9C13-63838820A845}" dt="2022-11-21T02:13:07.548" v="195" actId="14100"/>
          <ac:picMkLst>
            <pc:docMk/>
            <pc:sldMk cId="1144527158" sldId="413"/>
            <ac:picMk id="6" creationId="{EA86D152-41BB-294E-9FFA-98DBD2899130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88656669" sldId="42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8656669" sldId="422"/>
            <ac:spMk id="4" creationId="{100AA336-C496-6343-AB83-8F27C335655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52257861" sldId="4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4749237" sldId="4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4749237" sldId="457"/>
            <ac:spMk id="4" creationId="{3727CCF1-244D-C84F-AECA-F5808864A96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352756485" sldId="4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352756485" sldId="459"/>
            <ac:spMk id="4" creationId="{33C00B6B-227E-68BA-9859-A3717589204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457881852" sldId="462"/>
        </pc:sldMkLst>
        <pc:spChg chg="mod">
          <ac:chgData name="Xuesu Xiao" userId="2da2dc19-76a6-42ca-a03e-a5becae5e7dc" providerId="ADAL" clId="{3C10CA11-6ED5-0C4C-9C13-63838820A845}" dt="2022-11-21T01:58:23.573" v="105" actId="255"/>
          <ac:spMkLst>
            <pc:docMk/>
            <pc:sldMk cId="2457881852" sldId="462"/>
            <ac:spMk id="3" creationId="{7924F963-7528-094D-B50A-45B2F2F1A51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457881852" sldId="462"/>
            <ac:spMk id="4" creationId="{CE2FA181-E62A-A548-A0FE-8AD2D830356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29055984" sldId="46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29055984" sldId="463"/>
            <ac:spMk id="4" creationId="{CD6FFF3F-D1D5-1343-A38F-1498A849A077}"/>
          </ac:spMkLst>
        </pc:spChg>
      </pc:sldChg>
      <pc:sldChg chg="del">
        <pc:chgData name="Xuesu Xiao" userId="2da2dc19-76a6-42ca-a03e-a5becae5e7dc" providerId="ADAL" clId="{3C10CA11-6ED5-0C4C-9C13-63838820A845}" dt="2022-11-21T01:54:35.892" v="32" actId="2696"/>
        <pc:sldMkLst>
          <pc:docMk/>
          <pc:sldMk cId="4030995238" sldId="524"/>
        </pc:sldMkLst>
      </pc:sldChg>
      <pc:sldChg chg="del">
        <pc:chgData name="Xuesu Xiao" userId="2da2dc19-76a6-42ca-a03e-a5becae5e7dc" providerId="ADAL" clId="{3C10CA11-6ED5-0C4C-9C13-63838820A845}" dt="2022-11-21T01:54:35.905" v="48" actId="2696"/>
        <pc:sldMkLst>
          <pc:docMk/>
          <pc:sldMk cId="2713092979" sldId="525"/>
        </pc:sldMkLst>
      </pc:sldChg>
      <pc:sldChg chg="del">
        <pc:chgData name="Xuesu Xiao" userId="2da2dc19-76a6-42ca-a03e-a5becae5e7dc" providerId="ADAL" clId="{3C10CA11-6ED5-0C4C-9C13-63838820A845}" dt="2022-11-21T01:54:35.873" v="16" actId="2696"/>
        <pc:sldMkLst>
          <pc:docMk/>
          <pc:sldMk cId="2264359232" sldId="529"/>
        </pc:sldMkLst>
      </pc:sldChg>
      <pc:sldChg chg="del">
        <pc:chgData name="Xuesu Xiao" userId="2da2dc19-76a6-42ca-a03e-a5becae5e7dc" providerId="ADAL" clId="{3C10CA11-6ED5-0C4C-9C13-63838820A845}" dt="2022-11-21T01:54:35.908" v="52" actId="2696"/>
        <pc:sldMkLst>
          <pc:docMk/>
          <pc:sldMk cId="2320104779" sldId="531"/>
        </pc:sldMkLst>
      </pc:sldChg>
      <pc:sldChg chg="del">
        <pc:chgData name="Xuesu Xiao" userId="2da2dc19-76a6-42ca-a03e-a5becae5e7dc" providerId="ADAL" clId="{3C10CA11-6ED5-0C4C-9C13-63838820A845}" dt="2022-11-21T01:54:35.870" v="14" actId="2696"/>
        <pc:sldMkLst>
          <pc:docMk/>
          <pc:sldMk cId="2024520580" sldId="532"/>
        </pc:sldMkLst>
      </pc:sldChg>
      <pc:sldChg chg="del">
        <pc:chgData name="Xuesu Xiao" userId="2da2dc19-76a6-42ca-a03e-a5becae5e7dc" providerId="ADAL" clId="{3C10CA11-6ED5-0C4C-9C13-63838820A845}" dt="2022-11-21T01:54:35.927" v="77" actId="2696"/>
        <pc:sldMkLst>
          <pc:docMk/>
          <pc:sldMk cId="744507728" sldId="533"/>
        </pc:sldMkLst>
      </pc:sldChg>
      <pc:sldChg chg="del">
        <pc:chgData name="Xuesu Xiao" userId="2da2dc19-76a6-42ca-a03e-a5becae5e7dc" providerId="ADAL" clId="{3C10CA11-6ED5-0C4C-9C13-63838820A845}" dt="2022-11-21T01:54:35.911" v="55" actId="2696"/>
        <pc:sldMkLst>
          <pc:docMk/>
          <pc:sldMk cId="409685105" sldId="537"/>
        </pc:sldMkLst>
      </pc:sldChg>
      <pc:sldChg chg="del">
        <pc:chgData name="Xuesu Xiao" userId="2da2dc19-76a6-42ca-a03e-a5becae5e7dc" providerId="ADAL" clId="{3C10CA11-6ED5-0C4C-9C13-63838820A845}" dt="2022-11-21T01:54:35.896" v="36" actId="2696"/>
        <pc:sldMkLst>
          <pc:docMk/>
          <pc:sldMk cId="2188149189" sldId="541"/>
        </pc:sldMkLst>
      </pc:sldChg>
      <pc:sldChg chg="del">
        <pc:chgData name="Xuesu Xiao" userId="2da2dc19-76a6-42ca-a03e-a5becae5e7dc" providerId="ADAL" clId="{3C10CA11-6ED5-0C4C-9C13-63838820A845}" dt="2022-11-21T01:54:35.928" v="78" actId="2696"/>
        <pc:sldMkLst>
          <pc:docMk/>
          <pc:sldMk cId="144889216" sldId="654"/>
        </pc:sldMkLst>
      </pc:sldChg>
      <pc:sldChg chg="del">
        <pc:chgData name="Xuesu Xiao" userId="2da2dc19-76a6-42ca-a03e-a5becae5e7dc" providerId="ADAL" clId="{3C10CA11-6ED5-0C4C-9C13-63838820A845}" dt="2022-11-21T01:54:35.900" v="42" actId="2696"/>
        <pc:sldMkLst>
          <pc:docMk/>
          <pc:sldMk cId="2152200659" sldId="655"/>
        </pc:sldMkLst>
      </pc:sldChg>
      <pc:sldChg chg="del">
        <pc:chgData name="Xuesu Xiao" userId="2da2dc19-76a6-42ca-a03e-a5becae5e7dc" providerId="ADAL" clId="{3C10CA11-6ED5-0C4C-9C13-63838820A845}" dt="2022-11-21T01:54:35.886" v="26" actId="2696"/>
        <pc:sldMkLst>
          <pc:docMk/>
          <pc:sldMk cId="394087853" sldId="680"/>
        </pc:sldMkLst>
      </pc:sldChg>
      <pc:sldChg chg="del">
        <pc:chgData name="Xuesu Xiao" userId="2da2dc19-76a6-42ca-a03e-a5becae5e7dc" providerId="ADAL" clId="{3C10CA11-6ED5-0C4C-9C13-63838820A845}" dt="2022-11-21T01:54:35.882" v="25" actId="2696"/>
        <pc:sldMkLst>
          <pc:docMk/>
          <pc:sldMk cId="1713740956" sldId="681"/>
        </pc:sldMkLst>
      </pc:sldChg>
      <pc:sldChg chg="del">
        <pc:chgData name="Xuesu Xiao" userId="2da2dc19-76a6-42ca-a03e-a5becae5e7dc" providerId="ADAL" clId="{3C10CA11-6ED5-0C4C-9C13-63838820A845}" dt="2022-11-21T01:54:35.896" v="37" actId="2696"/>
        <pc:sldMkLst>
          <pc:docMk/>
          <pc:sldMk cId="3891242083" sldId="694"/>
        </pc:sldMkLst>
      </pc:sldChg>
      <pc:sldChg chg="del">
        <pc:chgData name="Xuesu Xiao" userId="2da2dc19-76a6-42ca-a03e-a5becae5e7dc" providerId="ADAL" clId="{3C10CA11-6ED5-0C4C-9C13-63838820A845}" dt="2022-11-21T01:54:35.895" v="35" actId="2696"/>
        <pc:sldMkLst>
          <pc:docMk/>
          <pc:sldMk cId="877790201" sldId="697"/>
        </pc:sldMkLst>
      </pc:sldChg>
      <pc:sldChg chg="del">
        <pc:chgData name="Xuesu Xiao" userId="2da2dc19-76a6-42ca-a03e-a5becae5e7dc" providerId="ADAL" clId="{3C10CA11-6ED5-0C4C-9C13-63838820A845}" dt="2022-11-21T01:54:35.865" v="10" actId="2696"/>
        <pc:sldMkLst>
          <pc:docMk/>
          <pc:sldMk cId="3375066248" sldId="700"/>
        </pc:sldMkLst>
      </pc:sldChg>
      <pc:sldChg chg="del">
        <pc:chgData name="Xuesu Xiao" userId="2da2dc19-76a6-42ca-a03e-a5becae5e7dc" providerId="ADAL" clId="{3C10CA11-6ED5-0C4C-9C13-63838820A845}" dt="2022-11-21T01:54:35.904" v="46" actId="2696"/>
        <pc:sldMkLst>
          <pc:docMk/>
          <pc:sldMk cId="1494596333" sldId="705"/>
        </pc:sldMkLst>
      </pc:sldChg>
      <pc:sldChg chg="del">
        <pc:chgData name="Xuesu Xiao" userId="2da2dc19-76a6-42ca-a03e-a5becae5e7dc" providerId="ADAL" clId="{3C10CA11-6ED5-0C4C-9C13-63838820A845}" dt="2022-11-21T01:54:35.861" v="7" actId="2696"/>
        <pc:sldMkLst>
          <pc:docMk/>
          <pc:sldMk cId="27870091" sldId="706"/>
        </pc:sldMkLst>
      </pc:sldChg>
      <pc:sldChg chg="del">
        <pc:chgData name="Xuesu Xiao" userId="2da2dc19-76a6-42ca-a03e-a5becae5e7dc" providerId="ADAL" clId="{3C10CA11-6ED5-0C4C-9C13-63838820A845}" dt="2022-11-21T01:54:35.926" v="74" actId="2696"/>
        <pc:sldMkLst>
          <pc:docMk/>
          <pc:sldMk cId="3370584551" sldId="707"/>
        </pc:sldMkLst>
      </pc:sldChg>
      <pc:sldChg chg="del">
        <pc:chgData name="Xuesu Xiao" userId="2da2dc19-76a6-42ca-a03e-a5becae5e7dc" providerId="ADAL" clId="{3C10CA11-6ED5-0C4C-9C13-63838820A845}" dt="2022-11-21T01:54:35.925" v="73" actId="2696"/>
        <pc:sldMkLst>
          <pc:docMk/>
          <pc:sldMk cId="1951679214" sldId="709"/>
        </pc:sldMkLst>
      </pc:sldChg>
      <pc:sldChg chg="del">
        <pc:chgData name="Xuesu Xiao" userId="2da2dc19-76a6-42ca-a03e-a5becae5e7dc" providerId="ADAL" clId="{3C10CA11-6ED5-0C4C-9C13-63838820A845}" dt="2022-11-21T01:54:35.862" v="8" actId="2696"/>
        <pc:sldMkLst>
          <pc:docMk/>
          <pc:sldMk cId="3456296066" sldId="710"/>
        </pc:sldMkLst>
      </pc:sldChg>
      <pc:sldChg chg="del">
        <pc:chgData name="Xuesu Xiao" userId="2da2dc19-76a6-42ca-a03e-a5becae5e7dc" providerId="ADAL" clId="{3C10CA11-6ED5-0C4C-9C13-63838820A845}" dt="2022-11-21T01:54:35.871" v="15" actId="2696"/>
        <pc:sldMkLst>
          <pc:docMk/>
          <pc:sldMk cId="2567045014" sldId="711"/>
        </pc:sldMkLst>
      </pc:sldChg>
      <pc:sldChg chg="del">
        <pc:chgData name="Xuesu Xiao" userId="2da2dc19-76a6-42ca-a03e-a5becae5e7dc" providerId="ADAL" clId="{3C10CA11-6ED5-0C4C-9C13-63838820A845}" dt="2022-11-21T01:54:35.877" v="20" actId="2696"/>
        <pc:sldMkLst>
          <pc:docMk/>
          <pc:sldMk cId="1626170727" sldId="712"/>
        </pc:sldMkLst>
      </pc:sldChg>
      <pc:sldChg chg="del">
        <pc:chgData name="Xuesu Xiao" userId="2da2dc19-76a6-42ca-a03e-a5becae5e7dc" providerId="ADAL" clId="{3C10CA11-6ED5-0C4C-9C13-63838820A845}" dt="2022-11-21T01:54:35.868" v="13" actId="2696"/>
        <pc:sldMkLst>
          <pc:docMk/>
          <pc:sldMk cId="1023861829" sldId="713"/>
        </pc:sldMkLst>
      </pc:sldChg>
      <pc:sldChg chg="del">
        <pc:chgData name="Xuesu Xiao" userId="2da2dc19-76a6-42ca-a03e-a5becae5e7dc" providerId="ADAL" clId="{3C10CA11-6ED5-0C4C-9C13-63838820A845}" dt="2022-11-21T01:54:35.926" v="75" actId="2696"/>
        <pc:sldMkLst>
          <pc:docMk/>
          <pc:sldMk cId="4167767902" sldId="714"/>
        </pc:sldMkLst>
      </pc:sldChg>
      <pc:sldChg chg="del">
        <pc:chgData name="Xuesu Xiao" userId="2da2dc19-76a6-42ca-a03e-a5becae5e7dc" providerId="ADAL" clId="{3C10CA11-6ED5-0C4C-9C13-63838820A845}" dt="2022-11-21T01:54:35.889" v="29" actId="2696"/>
        <pc:sldMkLst>
          <pc:docMk/>
          <pc:sldMk cId="1546731572" sldId="715"/>
        </pc:sldMkLst>
      </pc:sldChg>
      <pc:sldChg chg="del">
        <pc:chgData name="Xuesu Xiao" userId="2da2dc19-76a6-42ca-a03e-a5becae5e7dc" providerId="ADAL" clId="{3C10CA11-6ED5-0C4C-9C13-63838820A845}" dt="2022-11-21T01:54:35.874" v="17" actId="2696"/>
        <pc:sldMkLst>
          <pc:docMk/>
          <pc:sldMk cId="1609608681" sldId="716"/>
        </pc:sldMkLst>
      </pc:sldChg>
      <pc:sldChg chg="del">
        <pc:chgData name="Xuesu Xiao" userId="2da2dc19-76a6-42ca-a03e-a5becae5e7dc" providerId="ADAL" clId="{3C10CA11-6ED5-0C4C-9C13-63838820A845}" dt="2022-11-21T01:54:35.902" v="44" actId="2696"/>
        <pc:sldMkLst>
          <pc:docMk/>
          <pc:sldMk cId="3644591453" sldId="717"/>
        </pc:sldMkLst>
      </pc:sldChg>
      <pc:sldChg chg="del">
        <pc:chgData name="Xuesu Xiao" userId="2da2dc19-76a6-42ca-a03e-a5becae5e7dc" providerId="ADAL" clId="{3C10CA11-6ED5-0C4C-9C13-63838820A845}" dt="2022-11-21T01:54:35.917" v="60" actId="2696"/>
        <pc:sldMkLst>
          <pc:docMk/>
          <pc:sldMk cId="1676544767" sldId="718"/>
        </pc:sldMkLst>
      </pc:sldChg>
      <pc:sldChg chg="del">
        <pc:chgData name="Xuesu Xiao" userId="2da2dc19-76a6-42ca-a03e-a5becae5e7dc" providerId="ADAL" clId="{3C10CA11-6ED5-0C4C-9C13-63838820A845}" dt="2022-11-21T01:54:35.917" v="61" actId="2696"/>
        <pc:sldMkLst>
          <pc:docMk/>
          <pc:sldMk cId="2524291392" sldId="719"/>
        </pc:sldMkLst>
      </pc:sldChg>
      <pc:sldChg chg="del">
        <pc:chgData name="Xuesu Xiao" userId="2da2dc19-76a6-42ca-a03e-a5becae5e7dc" providerId="ADAL" clId="{3C10CA11-6ED5-0C4C-9C13-63838820A845}" dt="2022-11-21T01:54:35.893" v="33" actId="2696"/>
        <pc:sldMkLst>
          <pc:docMk/>
          <pc:sldMk cId="208605734" sldId="720"/>
        </pc:sldMkLst>
      </pc:sldChg>
      <pc:sldChg chg="del">
        <pc:chgData name="Xuesu Xiao" userId="2da2dc19-76a6-42ca-a03e-a5becae5e7dc" providerId="ADAL" clId="{3C10CA11-6ED5-0C4C-9C13-63838820A845}" dt="2022-11-21T01:54:35.855" v="3" actId="2696"/>
        <pc:sldMkLst>
          <pc:docMk/>
          <pc:sldMk cId="3094644174" sldId="721"/>
        </pc:sldMkLst>
      </pc:sldChg>
      <pc:sldChg chg="del">
        <pc:chgData name="Xuesu Xiao" userId="2da2dc19-76a6-42ca-a03e-a5becae5e7dc" providerId="ADAL" clId="{3C10CA11-6ED5-0C4C-9C13-63838820A845}" dt="2022-11-21T01:54:35.875" v="18" actId="2696"/>
        <pc:sldMkLst>
          <pc:docMk/>
          <pc:sldMk cId="1826602289" sldId="722"/>
        </pc:sldMkLst>
      </pc:sldChg>
      <pc:sldChg chg="del">
        <pc:chgData name="Xuesu Xiao" userId="2da2dc19-76a6-42ca-a03e-a5becae5e7dc" providerId="ADAL" clId="{3C10CA11-6ED5-0C4C-9C13-63838820A845}" dt="2022-11-21T01:54:35.851" v="1" actId="2696"/>
        <pc:sldMkLst>
          <pc:docMk/>
          <pc:sldMk cId="3904745469" sldId="723"/>
        </pc:sldMkLst>
      </pc:sldChg>
      <pc:sldChg chg="del">
        <pc:chgData name="Xuesu Xiao" userId="2da2dc19-76a6-42ca-a03e-a5becae5e7dc" providerId="ADAL" clId="{3C10CA11-6ED5-0C4C-9C13-63838820A845}" dt="2022-11-21T01:54:35.918" v="62" actId="2696"/>
        <pc:sldMkLst>
          <pc:docMk/>
          <pc:sldMk cId="1403540944" sldId="724"/>
        </pc:sldMkLst>
      </pc:sldChg>
      <pc:sldChg chg="del">
        <pc:chgData name="Xuesu Xiao" userId="2da2dc19-76a6-42ca-a03e-a5becae5e7dc" providerId="ADAL" clId="{3C10CA11-6ED5-0C4C-9C13-63838820A845}" dt="2022-11-21T01:54:35.962" v="80" actId="2696"/>
        <pc:sldMkLst>
          <pc:docMk/>
          <pc:sldMk cId="1034326893" sldId="725"/>
        </pc:sldMkLst>
      </pc:sldChg>
      <pc:sldChg chg="del">
        <pc:chgData name="Xuesu Xiao" userId="2da2dc19-76a6-42ca-a03e-a5becae5e7dc" providerId="ADAL" clId="{3C10CA11-6ED5-0C4C-9C13-63838820A845}" dt="2022-11-21T01:54:35.878" v="21" actId="2696"/>
        <pc:sldMkLst>
          <pc:docMk/>
          <pc:sldMk cId="3274923558" sldId="726"/>
        </pc:sldMkLst>
      </pc:sldChg>
      <pc:sldChg chg="del">
        <pc:chgData name="Xuesu Xiao" userId="2da2dc19-76a6-42ca-a03e-a5becae5e7dc" providerId="ADAL" clId="{3C10CA11-6ED5-0C4C-9C13-63838820A845}" dt="2022-11-21T01:54:35.965" v="81" actId="2696"/>
        <pc:sldMkLst>
          <pc:docMk/>
          <pc:sldMk cId="3466545081" sldId="727"/>
        </pc:sldMkLst>
      </pc:sldChg>
      <pc:sldChg chg="del">
        <pc:chgData name="Xuesu Xiao" userId="2da2dc19-76a6-42ca-a03e-a5becae5e7dc" providerId="ADAL" clId="{3C10CA11-6ED5-0C4C-9C13-63838820A845}" dt="2022-11-21T01:54:35.919" v="64" actId="2696"/>
        <pc:sldMkLst>
          <pc:docMk/>
          <pc:sldMk cId="1555557038" sldId="728"/>
        </pc:sldMkLst>
      </pc:sldChg>
      <pc:sldChg chg="del">
        <pc:chgData name="Xuesu Xiao" userId="2da2dc19-76a6-42ca-a03e-a5becae5e7dc" providerId="ADAL" clId="{3C10CA11-6ED5-0C4C-9C13-63838820A845}" dt="2022-11-21T01:54:35.906" v="49" actId="2696"/>
        <pc:sldMkLst>
          <pc:docMk/>
          <pc:sldMk cId="259660221" sldId="729"/>
        </pc:sldMkLst>
      </pc:sldChg>
      <pc:sldChg chg="del">
        <pc:chgData name="Xuesu Xiao" userId="2da2dc19-76a6-42ca-a03e-a5becae5e7dc" providerId="ADAL" clId="{3C10CA11-6ED5-0C4C-9C13-63838820A845}" dt="2022-11-21T01:54:35.904" v="47" actId="2696"/>
        <pc:sldMkLst>
          <pc:docMk/>
          <pc:sldMk cId="3219242810" sldId="730"/>
        </pc:sldMkLst>
      </pc:sldChg>
      <pc:sldChg chg="del">
        <pc:chgData name="Xuesu Xiao" userId="2da2dc19-76a6-42ca-a03e-a5becae5e7dc" providerId="ADAL" clId="{3C10CA11-6ED5-0C4C-9C13-63838820A845}" dt="2022-11-21T01:54:35.858" v="5" actId="2696"/>
        <pc:sldMkLst>
          <pc:docMk/>
          <pc:sldMk cId="3031496508" sldId="731"/>
        </pc:sldMkLst>
      </pc:sldChg>
      <pc:sldChg chg="del">
        <pc:chgData name="Xuesu Xiao" userId="2da2dc19-76a6-42ca-a03e-a5becae5e7dc" providerId="ADAL" clId="{3C10CA11-6ED5-0C4C-9C13-63838820A845}" dt="2022-11-21T01:54:35.921" v="65" actId="2696"/>
        <pc:sldMkLst>
          <pc:docMk/>
          <pc:sldMk cId="988763133" sldId="732"/>
        </pc:sldMkLst>
      </pc:sldChg>
      <pc:sldChg chg="del">
        <pc:chgData name="Xuesu Xiao" userId="2da2dc19-76a6-42ca-a03e-a5becae5e7dc" providerId="ADAL" clId="{3C10CA11-6ED5-0C4C-9C13-63838820A845}" dt="2022-11-21T01:54:35.924" v="70" actId="2696"/>
        <pc:sldMkLst>
          <pc:docMk/>
          <pc:sldMk cId="2043027622" sldId="733"/>
        </pc:sldMkLst>
      </pc:sldChg>
      <pc:sldChg chg="del">
        <pc:chgData name="Xuesu Xiao" userId="2da2dc19-76a6-42ca-a03e-a5becae5e7dc" providerId="ADAL" clId="{3C10CA11-6ED5-0C4C-9C13-63838820A845}" dt="2022-11-21T01:54:35.924" v="71" actId="2696"/>
        <pc:sldMkLst>
          <pc:docMk/>
          <pc:sldMk cId="2017095524" sldId="734"/>
        </pc:sldMkLst>
      </pc:sldChg>
      <pc:sldChg chg="del">
        <pc:chgData name="Xuesu Xiao" userId="2da2dc19-76a6-42ca-a03e-a5becae5e7dc" providerId="ADAL" clId="{3C10CA11-6ED5-0C4C-9C13-63838820A845}" dt="2022-11-21T01:54:35.878" v="22" actId="2696"/>
        <pc:sldMkLst>
          <pc:docMk/>
          <pc:sldMk cId="51320274" sldId="737"/>
        </pc:sldMkLst>
      </pc:sldChg>
      <pc:sldChg chg="del">
        <pc:chgData name="Xuesu Xiao" userId="2da2dc19-76a6-42ca-a03e-a5becae5e7dc" providerId="ADAL" clId="{3C10CA11-6ED5-0C4C-9C13-63838820A845}" dt="2022-11-21T01:54:35.967" v="82" actId="2696"/>
        <pc:sldMkLst>
          <pc:docMk/>
          <pc:sldMk cId="3928587288" sldId="738"/>
        </pc:sldMkLst>
      </pc:sldChg>
      <pc:sldChg chg="del">
        <pc:chgData name="Xuesu Xiao" userId="2da2dc19-76a6-42ca-a03e-a5becae5e7dc" providerId="ADAL" clId="{3C10CA11-6ED5-0C4C-9C13-63838820A845}" dt="2022-11-21T01:54:35.900" v="41" actId="2696"/>
        <pc:sldMkLst>
          <pc:docMk/>
          <pc:sldMk cId="1918012244" sldId="739"/>
        </pc:sldMkLst>
      </pc:sldChg>
      <pc:sldChg chg="del">
        <pc:chgData name="Xuesu Xiao" userId="2da2dc19-76a6-42ca-a03e-a5becae5e7dc" providerId="ADAL" clId="{3C10CA11-6ED5-0C4C-9C13-63838820A845}" dt="2022-11-21T01:54:35.927" v="76" actId="2696"/>
        <pc:sldMkLst>
          <pc:docMk/>
          <pc:sldMk cId="4120704526" sldId="740"/>
        </pc:sldMkLst>
      </pc:sldChg>
      <pc:sldChg chg="del">
        <pc:chgData name="Xuesu Xiao" userId="2da2dc19-76a6-42ca-a03e-a5becae5e7dc" providerId="ADAL" clId="{3C10CA11-6ED5-0C4C-9C13-63838820A845}" dt="2022-11-21T01:54:35.887" v="27" actId="2696"/>
        <pc:sldMkLst>
          <pc:docMk/>
          <pc:sldMk cId="1348661739" sldId="743"/>
        </pc:sldMkLst>
      </pc:sldChg>
      <pc:sldChg chg="del">
        <pc:chgData name="Xuesu Xiao" userId="2da2dc19-76a6-42ca-a03e-a5becae5e7dc" providerId="ADAL" clId="{3C10CA11-6ED5-0C4C-9C13-63838820A845}" dt="2022-11-21T01:54:35.888" v="28" actId="2696"/>
        <pc:sldMkLst>
          <pc:docMk/>
          <pc:sldMk cId="2908479380" sldId="744"/>
        </pc:sldMkLst>
      </pc:sldChg>
      <pc:sldChg chg="del">
        <pc:chgData name="Xuesu Xiao" userId="2da2dc19-76a6-42ca-a03e-a5becae5e7dc" providerId="ADAL" clId="{3C10CA11-6ED5-0C4C-9C13-63838820A845}" dt="2022-11-21T01:54:35.921" v="66" actId="2696"/>
        <pc:sldMkLst>
          <pc:docMk/>
          <pc:sldMk cId="1818103068" sldId="745"/>
        </pc:sldMkLst>
      </pc:sldChg>
      <pc:sldChg chg="del">
        <pc:chgData name="Xuesu Xiao" userId="2da2dc19-76a6-42ca-a03e-a5becae5e7dc" providerId="ADAL" clId="{3C10CA11-6ED5-0C4C-9C13-63838820A845}" dt="2022-11-21T01:54:35.849" v="0" actId="2696"/>
        <pc:sldMkLst>
          <pc:docMk/>
          <pc:sldMk cId="433284405" sldId="751"/>
        </pc:sldMkLst>
      </pc:sldChg>
      <pc:sldChg chg="del">
        <pc:chgData name="Xuesu Xiao" userId="2da2dc19-76a6-42ca-a03e-a5becae5e7dc" providerId="ADAL" clId="{3C10CA11-6ED5-0C4C-9C13-63838820A845}" dt="2022-11-21T01:54:35.891" v="31" actId="2696"/>
        <pc:sldMkLst>
          <pc:docMk/>
          <pc:sldMk cId="3810900495" sldId="752"/>
        </pc:sldMkLst>
      </pc:sldChg>
      <pc:sldChg chg="del">
        <pc:chgData name="Xuesu Xiao" userId="2da2dc19-76a6-42ca-a03e-a5becae5e7dc" providerId="ADAL" clId="{3C10CA11-6ED5-0C4C-9C13-63838820A845}" dt="2022-11-21T01:54:35.864" v="9" actId="2696"/>
        <pc:sldMkLst>
          <pc:docMk/>
          <pc:sldMk cId="2540930740" sldId="753"/>
        </pc:sldMkLst>
      </pc:sldChg>
      <pc:sldChg chg="del">
        <pc:chgData name="Xuesu Xiao" userId="2da2dc19-76a6-42ca-a03e-a5becae5e7dc" providerId="ADAL" clId="{3C10CA11-6ED5-0C4C-9C13-63838820A845}" dt="2022-11-21T01:54:35.915" v="58" actId="2696"/>
        <pc:sldMkLst>
          <pc:docMk/>
          <pc:sldMk cId="2566422024" sldId="754"/>
        </pc:sldMkLst>
      </pc:sldChg>
      <pc:sldChg chg="del">
        <pc:chgData name="Xuesu Xiao" userId="2da2dc19-76a6-42ca-a03e-a5becae5e7dc" providerId="ADAL" clId="{3C10CA11-6ED5-0C4C-9C13-63838820A845}" dt="2022-11-21T01:54:35.898" v="39" actId="2696"/>
        <pc:sldMkLst>
          <pc:docMk/>
          <pc:sldMk cId="903307259" sldId="755"/>
        </pc:sldMkLst>
      </pc:sldChg>
      <pc:sldChg chg="del">
        <pc:chgData name="Xuesu Xiao" userId="2da2dc19-76a6-42ca-a03e-a5becae5e7dc" providerId="ADAL" clId="{3C10CA11-6ED5-0C4C-9C13-63838820A845}" dt="2022-11-21T01:54:35.897" v="38" actId="2696"/>
        <pc:sldMkLst>
          <pc:docMk/>
          <pc:sldMk cId="803377708" sldId="756"/>
        </pc:sldMkLst>
      </pc:sldChg>
      <pc:sldChg chg="del">
        <pc:chgData name="Xuesu Xiao" userId="2da2dc19-76a6-42ca-a03e-a5becae5e7dc" providerId="ADAL" clId="{3C10CA11-6ED5-0C4C-9C13-63838820A845}" dt="2022-11-21T01:54:35.856" v="4" actId="2696"/>
        <pc:sldMkLst>
          <pc:docMk/>
          <pc:sldMk cId="184504560" sldId="757"/>
        </pc:sldMkLst>
      </pc:sldChg>
      <pc:sldChg chg="del">
        <pc:chgData name="Xuesu Xiao" userId="2da2dc19-76a6-42ca-a03e-a5becae5e7dc" providerId="ADAL" clId="{3C10CA11-6ED5-0C4C-9C13-63838820A845}" dt="2022-11-21T01:54:35.914" v="56" actId="2696"/>
        <pc:sldMkLst>
          <pc:docMk/>
          <pc:sldMk cId="339263756" sldId="758"/>
        </pc:sldMkLst>
      </pc:sldChg>
      <pc:sldChg chg="del">
        <pc:chgData name="Xuesu Xiao" userId="2da2dc19-76a6-42ca-a03e-a5becae5e7dc" providerId="ADAL" clId="{3C10CA11-6ED5-0C4C-9C13-63838820A845}" dt="2022-11-21T01:54:35.939" v="79" actId="2696"/>
        <pc:sldMkLst>
          <pc:docMk/>
          <pc:sldMk cId="356558493" sldId="759"/>
        </pc:sldMkLst>
      </pc:sldChg>
      <pc:sldChg chg="del">
        <pc:chgData name="Xuesu Xiao" userId="2da2dc19-76a6-42ca-a03e-a5becae5e7dc" providerId="ADAL" clId="{3C10CA11-6ED5-0C4C-9C13-63838820A845}" dt="2022-11-21T01:54:35.901" v="43" actId="2696"/>
        <pc:sldMkLst>
          <pc:docMk/>
          <pc:sldMk cId="2325038850" sldId="760"/>
        </pc:sldMkLst>
      </pc:sldChg>
      <pc:sldChg chg="del">
        <pc:chgData name="Xuesu Xiao" userId="2da2dc19-76a6-42ca-a03e-a5becae5e7dc" providerId="ADAL" clId="{3C10CA11-6ED5-0C4C-9C13-63838820A845}" dt="2022-11-21T01:54:35.919" v="63" actId="2696"/>
        <pc:sldMkLst>
          <pc:docMk/>
          <pc:sldMk cId="2721203631" sldId="761"/>
        </pc:sldMkLst>
      </pc:sldChg>
      <pc:sldChg chg="del">
        <pc:chgData name="Xuesu Xiao" userId="2da2dc19-76a6-42ca-a03e-a5becae5e7dc" providerId="ADAL" clId="{3C10CA11-6ED5-0C4C-9C13-63838820A845}" dt="2022-11-21T01:54:35.923" v="69" actId="2696"/>
        <pc:sldMkLst>
          <pc:docMk/>
          <pc:sldMk cId="1337779556" sldId="762"/>
        </pc:sldMkLst>
      </pc:sldChg>
      <pc:sldChg chg="del">
        <pc:chgData name="Xuesu Xiao" userId="2da2dc19-76a6-42ca-a03e-a5becae5e7dc" providerId="ADAL" clId="{3C10CA11-6ED5-0C4C-9C13-63838820A845}" dt="2022-11-21T01:54:35.853" v="2" actId="2696"/>
        <pc:sldMkLst>
          <pc:docMk/>
          <pc:sldMk cId="1872118629" sldId="763"/>
        </pc:sldMkLst>
      </pc:sldChg>
      <pc:sldChg chg="del">
        <pc:chgData name="Xuesu Xiao" userId="2da2dc19-76a6-42ca-a03e-a5becae5e7dc" providerId="ADAL" clId="{3C10CA11-6ED5-0C4C-9C13-63838820A845}" dt="2022-11-21T01:54:35.907" v="50" actId="2696"/>
        <pc:sldMkLst>
          <pc:docMk/>
          <pc:sldMk cId="3590730682" sldId="764"/>
        </pc:sldMkLst>
      </pc:sldChg>
      <pc:sldChg chg="del">
        <pc:chgData name="Xuesu Xiao" userId="2da2dc19-76a6-42ca-a03e-a5becae5e7dc" providerId="ADAL" clId="{3C10CA11-6ED5-0C4C-9C13-63838820A845}" dt="2022-11-21T01:54:35.910" v="54" actId="2696"/>
        <pc:sldMkLst>
          <pc:docMk/>
          <pc:sldMk cId="2502407030" sldId="765"/>
        </pc:sldMkLst>
      </pc:sldChg>
      <pc:sldChg chg="del">
        <pc:chgData name="Xuesu Xiao" userId="2da2dc19-76a6-42ca-a03e-a5becae5e7dc" providerId="ADAL" clId="{3C10CA11-6ED5-0C4C-9C13-63838820A845}" dt="2022-11-21T01:54:35.899" v="40" actId="2696"/>
        <pc:sldMkLst>
          <pc:docMk/>
          <pc:sldMk cId="2002303285" sldId="766"/>
        </pc:sldMkLst>
      </pc:sldChg>
      <pc:sldChg chg="del">
        <pc:chgData name="Xuesu Xiao" userId="2da2dc19-76a6-42ca-a03e-a5becae5e7dc" providerId="ADAL" clId="{3C10CA11-6ED5-0C4C-9C13-63838820A845}" dt="2022-11-21T01:54:35.925" v="72" actId="2696"/>
        <pc:sldMkLst>
          <pc:docMk/>
          <pc:sldMk cId="3069508176" sldId="767"/>
        </pc:sldMkLst>
      </pc:sldChg>
      <pc:sldChg chg="del">
        <pc:chgData name="Xuesu Xiao" userId="2da2dc19-76a6-42ca-a03e-a5becae5e7dc" providerId="ADAL" clId="{3C10CA11-6ED5-0C4C-9C13-63838820A845}" dt="2022-11-21T01:54:35.894" v="34" actId="2696"/>
        <pc:sldMkLst>
          <pc:docMk/>
          <pc:sldMk cId="3062267856" sldId="769"/>
        </pc:sldMkLst>
      </pc:sldChg>
      <pc:sldChg chg="del">
        <pc:chgData name="Xuesu Xiao" userId="2da2dc19-76a6-42ca-a03e-a5becae5e7dc" providerId="ADAL" clId="{3C10CA11-6ED5-0C4C-9C13-63838820A845}" dt="2022-11-21T01:54:35.916" v="59" actId="2696"/>
        <pc:sldMkLst>
          <pc:docMk/>
          <pc:sldMk cId="2365236976" sldId="770"/>
        </pc:sldMkLst>
      </pc:sldChg>
      <pc:sldChg chg="del">
        <pc:chgData name="Xuesu Xiao" userId="2da2dc19-76a6-42ca-a03e-a5becae5e7dc" providerId="ADAL" clId="{3C10CA11-6ED5-0C4C-9C13-63838820A845}" dt="2022-11-21T01:54:35.909" v="53" actId="2696"/>
        <pc:sldMkLst>
          <pc:docMk/>
          <pc:sldMk cId="3039625519" sldId="771"/>
        </pc:sldMkLst>
      </pc:sldChg>
      <pc:sldChg chg="del">
        <pc:chgData name="Xuesu Xiao" userId="2da2dc19-76a6-42ca-a03e-a5becae5e7dc" providerId="ADAL" clId="{3C10CA11-6ED5-0C4C-9C13-63838820A845}" dt="2022-11-21T01:54:35.923" v="68" actId="2696"/>
        <pc:sldMkLst>
          <pc:docMk/>
          <pc:sldMk cId="877556041" sldId="772"/>
        </pc:sldMkLst>
      </pc:sldChg>
      <pc:sldChg chg="del">
        <pc:chgData name="Xuesu Xiao" userId="2da2dc19-76a6-42ca-a03e-a5becae5e7dc" providerId="ADAL" clId="{3C10CA11-6ED5-0C4C-9C13-63838820A845}" dt="2022-11-21T01:54:35.908" v="51" actId="2696"/>
        <pc:sldMkLst>
          <pc:docMk/>
          <pc:sldMk cId="83542032" sldId="773"/>
        </pc:sldMkLst>
      </pc:sldChg>
      <pc:sldChg chg="del">
        <pc:chgData name="Xuesu Xiao" userId="2da2dc19-76a6-42ca-a03e-a5becae5e7dc" providerId="ADAL" clId="{3C10CA11-6ED5-0C4C-9C13-63838820A845}" dt="2022-11-21T01:54:35.860" v="6" actId="2696"/>
        <pc:sldMkLst>
          <pc:docMk/>
          <pc:sldMk cId="2263794410" sldId="775"/>
        </pc:sldMkLst>
      </pc:sldChg>
      <pc:sldChg chg="del">
        <pc:chgData name="Xuesu Xiao" userId="2da2dc19-76a6-42ca-a03e-a5becae5e7dc" providerId="ADAL" clId="{3C10CA11-6ED5-0C4C-9C13-63838820A845}" dt="2022-11-21T01:54:35.881" v="24" actId="2696"/>
        <pc:sldMkLst>
          <pc:docMk/>
          <pc:sldMk cId="4252846470" sldId="776"/>
        </pc:sldMkLst>
      </pc:sldChg>
      <pc:sldChg chg="del">
        <pc:chgData name="Xuesu Xiao" userId="2da2dc19-76a6-42ca-a03e-a5becae5e7dc" providerId="ADAL" clId="{3C10CA11-6ED5-0C4C-9C13-63838820A845}" dt="2022-11-21T01:54:35.903" v="45" actId="2696"/>
        <pc:sldMkLst>
          <pc:docMk/>
          <pc:sldMk cId="491486382" sldId="777"/>
        </pc:sldMkLst>
      </pc:sldChg>
      <pc:sldChg chg="del">
        <pc:chgData name="Xuesu Xiao" userId="2da2dc19-76a6-42ca-a03e-a5becae5e7dc" providerId="ADAL" clId="{3C10CA11-6ED5-0C4C-9C13-63838820A845}" dt="2022-11-21T01:54:35.915" v="57" actId="2696"/>
        <pc:sldMkLst>
          <pc:docMk/>
          <pc:sldMk cId="4044911208" sldId="778"/>
        </pc:sldMkLst>
      </pc:sldChg>
      <pc:sldChg chg="del">
        <pc:chgData name="Xuesu Xiao" userId="2da2dc19-76a6-42ca-a03e-a5becae5e7dc" providerId="ADAL" clId="{3C10CA11-6ED5-0C4C-9C13-63838820A845}" dt="2022-11-21T01:54:35.866" v="11" actId="2696"/>
        <pc:sldMkLst>
          <pc:docMk/>
          <pc:sldMk cId="800441405" sldId="783"/>
        </pc:sldMkLst>
      </pc:sldChg>
      <pc:sldChg chg="del">
        <pc:chgData name="Xuesu Xiao" userId="2da2dc19-76a6-42ca-a03e-a5becae5e7dc" providerId="ADAL" clId="{3C10CA11-6ED5-0C4C-9C13-63838820A845}" dt="2022-11-21T01:54:35.876" v="19" actId="2696"/>
        <pc:sldMkLst>
          <pc:docMk/>
          <pc:sldMk cId="1990048963" sldId="784"/>
        </pc:sldMkLst>
      </pc:sldChg>
      <pc:sldChg chg="del">
        <pc:chgData name="Xuesu Xiao" userId="2da2dc19-76a6-42ca-a03e-a5becae5e7dc" providerId="ADAL" clId="{3C10CA11-6ED5-0C4C-9C13-63838820A845}" dt="2022-11-21T01:54:35.890" v="30" actId="2696"/>
        <pc:sldMkLst>
          <pc:docMk/>
          <pc:sldMk cId="3297935194" sldId="785"/>
        </pc:sldMkLst>
      </pc:sldChg>
      <pc:sldChg chg="del">
        <pc:chgData name="Xuesu Xiao" userId="2da2dc19-76a6-42ca-a03e-a5becae5e7dc" providerId="ADAL" clId="{3C10CA11-6ED5-0C4C-9C13-63838820A845}" dt="2022-11-21T01:54:35.879" v="23" actId="2696"/>
        <pc:sldMkLst>
          <pc:docMk/>
          <pc:sldMk cId="1740403763" sldId="856"/>
        </pc:sldMkLst>
      </pc:sldChg>
      <pc:sldChg chg="del">
        <pc:chgData name="Xuesu Xiao" userId="2da2dc19-76a6-42ca-a03e-a5becae5e7dc" providerId="ADAL" clId="{3C10CA11-6ED5-0C4C-9C13-63838820A845}" dt="2022-11-21T01:54:35.922" v="67" actId="2696"/>
        <pc:sldMkLst>
          <pc:docMk/>
          <pc:sldMk cId="1087514862" sldId="859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86217678" sldId="86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6217678" sldId="864"/>
            <ac:spMk id="4" creationId="{13A91946-45FE-FF3A-0C99-B53607FC71E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953865519" sldId="86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53865519" sldId="865"/>
            <ac:spMk id="4" creationId="{2443B95A-53EC-972B-F668-44965C45D38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89349317" sldId="90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972329564" sldId="90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72329564" sldId="908"/>
            <ac:spMk id="4" creationId="{CD6FFF3F-D1D5-1343-A38F-1498A849A07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77700006" sldId="909"/>
        </pc:sldMkLst>
        <pc:spChg chg="mod">
          <ac:chgData name="Xuesu Xiao" userId="2da2dc19-76a6-42ca-a03e-a5becae5e7dc" providerId="ADAL" clId="{3C10CA11-6ED5-0C4C-9C13-63838820A845}" dt="2022-11-21T01:57:27.428" v="89" actId="5793"/>
          <ac:spMkLst>
            <pc:docMk/>
            <pc:sldMk cId="277700006" sldId="909"/>
            <ac:spMk id="3" creationId="{C44359E8-2DD8-CC43-A6EE-0FBD9EF5F36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7700006" sldId="909"/>
            <ac:spMk id="4" creationId="{CBFB415E-3916-4A4F-8285-9E8C9914052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5606355" sldId="91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606355" sldId="911"/>
            <ac:spMk id="4" creationId="{D48EC65F-4381-8F44-9674-24A39A2F6E9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08134909" sldId="91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8134909" sldId="912"/>
            <ac:spMk id="4" creationId="{3DD4D68D-296C-684F-9B56-6C0CCECB54A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22457574" sldId="91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22457574" sldId="913"/>
            <ac:spMk id="4" creationId="{3DD4D68D-296C-684F-9B56-6C0CCECB54A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79714325" sldId="91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9714325" sldId="914"/>
            <ac:spMk id="4" creationId="{1D8871DD-1ADE-184C-AD04-03B39E39674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4261753" sldId="91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4261753" sldId="915"/>
            <ac:spMk id="4" creationId="{1D8871DD-1ADE-184C-AD04-03B39E39674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973969200" sldId="91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973969200" sldId="916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59224564" sldId="91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59224564" sldId="917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21226924" sldId="91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21226924" sldId="918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85518992" sldId="91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5518992" sldId="919"/>
            <ac:spMk id="4" creationId="{2DD50D0D-F18B-2048-B760-132934377B5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27159390" sldId="920"/>
        </pc:sldMkLst>
        <pc:spChg chg="mod">
          <ac:chgData name="Xuesu Xiao" userId="2da2dc19-76a6-42ca-a03e-a5becae5e7dc" providerId="ADAL" clId="{3C10CA11-6ED5-0C4C-9C13-63838820A845}" dt="2022-11-21T02:01:22.547" v="117" actId="27636"/>
          <ac:spMkLst>
            <pc:docMk/>
            <pc:sldMk cId="427159390" sldId="920"/>
            <ac:spMk id="3" creationId="{8FD83C38-5160-014C-9892-912561D2E3B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7159390" sldId="920"/>
            <ac:spMk id="4" creationId="{E07EC2A6-C3E0-F045-A918-79B9A9DA9FA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607842279" sldId="92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07842279" sldId="921"/>
            <ac:spMk id="4" creationId="{C492F75F-09F1-6C40-B751-221C57EAD51C}"/>
          </ac:spMkLst>
        </pc:spChg>
        <pc:picChg chg="mod">
          <ac:chgData name="Xuesu Xiao" userId="2da2dc19-76a6-42ca-a03e-a5becae5e7dc" providerId="ADAL" clId="{3C10CA11-6ED5-0C4C-9C13-63838820A845}" dt="2022-11-21T02:02:49.202" v="119" actId="1076"/>
          <ac:picMkLst>
            <pc:docMk/>
            <pc:sldMk cId="607842279" sldId="921"/>
            <ac:picMk id="6" creationId="{701F4A8F-8906-F84D-8C6C-847C14D604B3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927480770" sldId="92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27480770" sldId="922"/>
            <ac:spMk id="4" creationId="{7EC28EB1-5049-B24F-95E6-998778B9E6C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83721248" sldId="92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83721248" sldId="923"/>
            <ac:spMk id="4" creationId="{6017CD2D-869B-8A49-AA6E-8DC445A00F3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09554700" sldId="924"/>
        </pc:sldMkLst>
        <pc:spChg chg="mod">
          <ac:chgData name="Xuesu Xiao" userId="2da2dc19-76a6-42ca-a03e-a5becae5e7dc" providerId="ADAL" clId="{3C10CA11-6ED5-0C4C-9C13-63838820A845}" dt="2022-11-21T02:01:22.246" v="110" actId="27636"/>
          <ac:spMkLst>
            <pc:docMk/>
            <pc:sldMk cId="1909554700" sldId="924"/>
            <ac:spMk id="3" creationId="{CD0B5688-8885-6040-8F47-11FA02C8FA9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09554700" sldId="924"/>
            <ac:spMk id="4" creationId="{D1B55FFF-3FA4-C944-8843-69C3DA2DADCE}"/>
          </ac:spMkLst>
        </pc:spChg>
        <pc:picChg chg="mod">
          <ac:chgData name="Xuesu Xiao" userId="2da2dc19-76a6-42ca-a03e-a5becae5e7dc" providerId="ADAL" clId="{3C10CA11-6ED5-0C4C-9C13-63838820A845}" dt="2022-11-21T02:03:10.797" v="120" actId="1076"/>
          <ac:picMkLst>
            <pc:docMk/>
            <pc:sldMk cId="1909554700" sldId="924"/>
            <ac:picMk id="6" creationId="{41A8C6B9-C5D4-E440-9239-4C5D0B001F76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047940004" sldId="9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47940004" sldId="92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183" v="108" actId="27636"/>
          <ac:spMkLst>
            <pc:docMk/>
            <pc:sldMk cId="3047940004" sldId="925"/>
            <ac:spMk id="9" creationId="{28910329-DC68-D945-8A21-AD8975ED055B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809430407" sldId="9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9430407" sldId="926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214" v="109" actId="27636"/>
          <ac:spMkLst>
            <pc:docMk/>
            <pc:sldMk cId="809430407" sldId="926"/>
            <ac:spMk id="9" creationId="{28910329-DC68-D945-8A21-AD8975ED055B}"/>
          </ac:spMkLst>
        </pc:spChg>
      </pc:sldChg>
      <pc:sldChg chg="modSp add del mod">
        <pc:chgData name="Xuesu Xiao" userId="2da2dc19-76a6-42ca-a03e-a5becae5e7dc" providerId="ADAL" clId="{3C10CA11-6ED5-0C4C-9C13-63838820A845}" dt="2022-11-21T02:06:26.584" v="151" actId="2696"/>
        <pc:sldMkLst>
          <pc:docMk/>
          <pc:sldMk cId="101207242" sldId="927"/>
        </pc:sldMkLst>
        <pc:spChg chg="mod">
          <ac:chgData name="Xuesu Xiao" userId="2da2dc19-76a6-42ca-a03e-a5becae5e7dc" providerId="ADAL" clId="{3C10CA11-6ED5-0C4C-9C13-63838820A845}" dt="2022-11-21T02:05:09.687" v="141" actId="14100"/>
          <ac:spMkLst>
            <pc:docMk/>
            <pc:sldMk cId="101207242" sldId="927"/>
            <ac:spMk id="9" creationId="{28910329-DC68-D945-8A21-AD8975ED055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203667353" sldId="9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03667353" sldId="928"/>
            <ac:spMk id="4" creationId="{79544C9A-43A7-9E49-A561-2DA4ED3720F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28123944" sldId="9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28123944" sldId="929"/>
            <ac:spMk id="4" creationId="{E9274E1F-7D83-4F4A-9C83-B7E7856743B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054115602" sldId="93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54115602" sldId="930"/>
            <ac:spMk id="4" creationId="{74D2A948-F565-B242-83DF-793B8EFA203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937794239" sldId="9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37794239" sldId="931"/>
            <ac:spMk id="4" creationId="{E9274E1F-7D83-4F4A-9C83-B7E7856743B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6130462" sldId="93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6130462" sldId="932"/>
            <ac:spMk id="4" creationId="{54D65EB0-D6A5-5A4B-80AF-98F15440CAE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333448367" sldId="9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333448367" sldId="933"/>
            <ac:spMk id="4" creationId="{54D65EB0-D6A5-5A4B-80AF-98F15440CAE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43028473" sldId="9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43028473" sldId="934"/>
            <ac:spMk id="4" creationId="{AC6870E2-96BA-964A-A2F0-2F05378C073E}"/>
          </ac:spMkLst>
        </pc:spChg>
      </pc:sldChg>
      <pc:sldChg chg="add del">
        <pc:chgData name="Xuesu Xiao" userId="2da2dc19-76a6-42ca-a03e-a5becae5e7dc" providerId="ADAL" clId="{3C10CA11-6ED5-0C4C-9C13-63838820A845}" dt="2022-11-21T02:04:23.568" v="126" actId="2696"/>
        <pc:sldMkLst>
          <pc:docMk/>
          <pc:sldMk cId="2874710986" sldId="935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19991141" sldId="93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19991141" sldId="936"/>
            <ac:spMk id="4" creationId="{AD5F25EB-08B6-B646-95C3-818FA47E221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50756568" sldId="93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50756568" sldId="937"/>
            <ac:spMk id="4" creationId="{DF4253FB-58CE-844B-9075-39829FF295E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04397118" sldId="93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04397118" sldId="938"/>
            <ac:spMk id="4" creationId="{76D1CC25-C41D-9E49-963C-73F0913022F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46963711" sldId="93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6963711" sldId="939"/>
            <ac:spMk id="4" creationId="{76D1CC25-C41D-9E49-963C-73F0913022F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803400234" sldId="94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03400234" sldId="940"/>
            <ac:spMk id="4" creationId="{683CB9C4-1404-0D46-A2C5-423166F7B4B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98166752" sldId="9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98166752" sldId="941"/>
            <ac:spMk id="4" creationId="{33BD38C7-C159-0B4F-8AC8-B9B80CF2D02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250029923" sldId="94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50029923" sldId="942"/>
            <ac:spMk id="4" creationId="{33BD38C7-C159-0B4F-8AC8-B9B80CF2D02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42140701" sldId="9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42140701" sldId="943"/>
            <ac:spMk id="4" creationId="{BFA75884-5B57-014B-9826-C60DBACE64A4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559159105" sldId="944"/>
        </pc:sldMkLst>
        <pc:spChg chg="mod">
          <ac:chgData name="Xuesu Xiao" userId="2da2dc19-76a6-42ca-a03e-a5becae5e7dc" providerId="ADAL" clId="{3C10CA11-6ED5-0C4C-9C13-63838820A845}" dt="2022-11-21T02:01:22.469" v="115" actId="27636"/>
          <ac:spMkLst>
            <pc:docMk/>
            <pc:sldMk cId="559159105" sldId="944"/>
            <ac:spMk id="3" creationId="{D4E13074-68D9-F741-97A0-64BC3E273AB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59159105" sldId="944"/>
            <ac:spMk id="4" creationId="{FC484B74-6B4E-644C-962C-CAA651597CC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842818011" sldId="9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818011" sldId="94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6:16.383" v="150" actId="207"/>
          <ac:spMkLst>
            <pc:docMk/>
            <pc:sldMk cId="1842818011" sldId="945"/>
            <ac:spMk id="9" creationId="{28910329-DC68-D945-8A21-AD8975ED055B}"/>
          </ac:spMkLst>
        </pc:spChg>
        <pc:picChg chg="mod">
          <ac:chgData name="Xuesu Xiao" userId="2da2dc19-76a6-42ca-a03e-a5becae5e7dc" providerId="ADAL" clId="{3C10CA11-6ED5-0C4C-9C13-63838820A845}" dt="2022-11-21T02:05:59.200" v="148" actId="167"/>
          <ac:picMkLst>
            <pc:docMk/>
            <pc:sldMk cId="1842818011" sldId="945"/>
            <ac:picMk id="10" creationId="{895D2DCB-8C73-FC4F-B3B2-F464766C911E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07469346" sldId="9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07469346" sldId="946"/>
            <ac:spMk id="4" creationId="{AC6870E2-96BA-964A-A2F0-2F05378C073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174179201" sldId="947"/>
        </pc:sldMkLst>
        <pc:spChg chg="mod">
          <ac:chgData name="Xuesu Xiao" userId="2da2dc19-76a6-42ca-a03e-a5becae5e7dc" providerId="ADAL" clId="{3C10CA11-6ED5-0C4C-9C13-63838820A845}" dt="2022-11-21T02:04:10.149" v="125" actId="207"/>
          <ac:spMkLst>
            <pc:docMk/>
            <pc:sldMk cId="4174179201" sldId="947"/>
            <ac:spMk id="3" creationId="{E56D6B06-258A-8F4B-BC6D-992D5E1C965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74179201" sldId="947"/>
            <ac:spMk id="4" creationId="{2D516BF2-88D5-F443-B485-E745D177213A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66759593" sldId="948"/>
        </pc:sldMkLst>
        <pc:spChg chg="mod">
          <ac:chgData name="Xuesu Xiao" userId="2da2dc19-76a6-42ca-a03e-a5becae5e7dc" providerId="ADAL" clId="{3C10CA11-6ED5-0C4C-9C13-63838820A845}" dt="2022-11-21T02:01:22.309" v="112" actId="27636"/>
          <ac:spMkLst>
            <pc:docMk/>
            <pc:sldMk cId="3866759593" sldId="948"/>
            <ac:spMk id="3" creationId="{C5651511-4E55-C54D-86C2-0C1720CB1F6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66759593" sldId="948"/>
            <ac:spMk id="4" creationId="{B6480836-10F7-104E-8FCB-E96B3653A88F}"/>
          </ac:spMkLst>
        </pc:sp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6" creationId="{EB45DAB1-BDDC-2B45-908E-76FA7A7A5FF6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7" creationId="{8F2D7E99-D6CC-844F-B15E-647D4B0BF612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8" creationId="{FD1C3BC6-5E98-E545-9372-7BD3BCF881C3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540954707" sldId="949"/>
        </pc:sldMkLst>
        <pc:spChg chg="mod">
          <ac:chgData name="Xuesu Xiao" userId="2da2dc19-76a6-42ca-a03e-a5becae5e7dc" providerId="ADAL" clId="{3C10CA11-6ED5-0C4C-9C13-63838820A845}" dt="2022-11-21T02:01:22.347" v="113" actId="27636"/>
          <ac:spMkLst>
            <pc:docMk/>
            <pc:sldMk cId="3540954707" sldId="949"/>
            <ac:spMk id="3" creationId="{CBABDB46-7BEB-094D-947C-7D3C35DAC58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54707" sldId="949"/>
            <ac:spMk id="4" creationId="{F4F9E745-CA32-F44A-B051-6DE3D908FF0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02536037" sldId="95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2536037" sldId="950"/>
            <ac:spMk id="4" creationId="{F4F9E745-CA32-F44A-B051-6DE3D908FF0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03470803" sldId="95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03470803" sldId="951"/>
            <ac:spMk id="4" creationId="{0ECAFB84-56AD-8B44-A747-E1FA6DA15414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490060798" sldId="952"/>
        </pc:sldMkLst>
        <pc:spChg chg="mod">
          <ac:chgData name="Xuesu Xiao" userId="2da2dc19-76a6-42ca-a03e-a5becae5e7dc" providerId="ADAL" clId="{3C10CA11-6ED5-0C4C-9C13-63838820A845}" dt="2022-11-21T02:01:22.512" v="116" actId="27636"/>
          <ac:spMkLst>
            <pc:docMk/>
            <pc:sldMk cId="3490060798" sldId="952"/>
            <ac:spMk id="3" creationId="{D4E13074-68D9-F741-97A0-64BC3E273AB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90060798" sldId="952"/>
            <ac:spMk id="4" creationId="{FC484B74-6B4E-644C-962C-CAA651597CC7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59008564" sldId="95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59008564" sldId="953"/>
            <ac:spMk id="4" creationId="{13A317D1-97B9-554B-B843-DEF5B2A2763C}"/>
          </ac:spMkLst>
        </pc:spChg>
      </pc:sldChg>
      <pc:sldChg chg="add del">
        <pc:chgData name="Xuesu Xiao" userId="2da2dc19-76a6-42ca-a03e-a5becae5e7dc" providerId="ADAL" clId="{3C10CA11-6ED5-0C4C-9C13-63838820A845}" dt="2022-11-21T02:06:40.707" v="152" actId="2696"/>
        <pc:sldMkLst>
          <pc:docMk/>
          <pc:sldMk cId="1813078411" sldId="954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99950526" sldId="95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99950526" sldId="955"/>
            <ac:spMk id="4" creationId="{2D516BF2-88D5-F443-B485-E745D177213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279310389" sldId="9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79310389" sldId="956"/>
            <ac:spMk id="4" creationId="{7F0684DE-B7EC-5C4B-8610-434A12A7649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95772096" sldId="9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95772096" sldId="957"/>
            <ac:spMk id="4" creationId="{3F5B41C8-BBCA-F946-A537-0AD25C583C0F}"/>
          </ac:spMkLst>
        </pc:spChg>
        <pc:spChg chg="mod">
          <ac:chgData name="Xuesu Xiao" userId="2da2dc19-76a6-42ca-a03e-a5becae5e7dc" providerId="ADAL" clId="{3C10CA11-6ED5-0C4C-9C13-63838820A845}" dt="2022-11-21T02:08:35.620" v="160" actId="27636"/>
          <ac:spMkLst>
            <pc:docMk/>
            <pc:sldMk cId="3895772096" sldId="957"/>
            <ac:spMk id="7" creationId="{AB5E285F-41B8-0C40-9530-2915C6927C08}"/>
          </ac:spMkLst>
        </pc:spChg>
        <pc:picChg chg="mod">
          <ac:chgData name="Xuesu Xiao" userId="2da2dc19-76a6-42ca-a03e-a5becae5e7dc" providerId="ADAL" clId="{3C10CA11-6ED5-0C4C-9C13-63838820A845}" dt="2022-11-21T02:11:24.585" v="178" actId="1076"/>
          <ac:picMkLst>
            <pc:docMk/>
            <pc:sldMk cId="3895772096" sldId="957"/>
            <ac:picMk id="9" creationId="{CC7B42FA-CF95-8B49-A3FB-680BBCD15D15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00710923" sldId="95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0710923" sldId="958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174251" sldId="9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174251" sldId="959"/>
            <ac:spMk id="4" creationId="{E9736A8C-6A71-8C44-AF49-C942DDAE6373}"/>
          </ac:spMkLst>
        </pc:spChg>
      </pc:sldChg>
      <pc:sldChg chg="add del">
        <pc:chgData name="Xuesu Xiao" userId="2da2dc19-76a6-42ca-a03e-a5becae5e7dc" providerId="ADAL" clId="{3C10CA11-6ED5-0C4C-9C13-63838820A845}" dt="2022-11-21T02:15:11.231" v="215" actId="2696"/>
        <pc:sldMkLst>
          <pc:docMk/>
          <pc:sldMk cId="1309363956" sldId="975"/>
        </pc:sldMkLst>
      </pc:sldChg>
      <pc:sldChg chg="add del">
        <pc:chgData name="Xuesu Xiao" userId="2da2dc19-76a6-42ca-a03e-a5becae5e7dc" providerId="ADAL" clId="{3C10CA11-6ED5-0C4C-9C13-63838820A845}" dt="2022-11-21T02:15:11.999" v="216" actId="2696"/>
        <pc:sldMkLst>
          <pc:docMk/>
          <pc:sldMk cId="3010442053" sldId="976"/>
        </pc:sldMkLst>
      </pc:sldChg>
      <pc:sldChg chg="modSp add del mod">
        <pc:chgData name="Xuesu Xiao" userId="2da2dc19-76a6-42ca-a03e-a5becae5e7dc" providerId="ADAL" clId="{3C10CA11-6ED5-0C4C-9C13-63838820A845}" dt="2022-11-21T02:01:04.116" v="106" actId="2696"/>
        <pc:sldMkLst>
          <pc:docMk/>
          <pc:sldMk cId="3602270513" sldId="982"/>
        </pc:sldMkLst>
        <pc:spChg chg="mod">
          <ac:chgData name="Xuesu Xiao" userId="2da2dc19-76a6-42ca-a03e-a5becae5e7dc" providerId="ADAL" clId="{3C10CA11-6ED5-0C4C-9C13-63838820A845}" dt="2022-11-21T01:55:00.206" v="85" actId="27636"/>
          <ac:spMkLst>
            <pc:docMk/>
            <pc:sldMk cId="3602270513" sldId="982"/>
            <ac:spMk id="3" creationId="{4EEB4D9F-CA34-2846-A08B-66553EB18DB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53646239" sldId="98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3646239" sldId="983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53785097" sldId="98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53785097" sldId="984"/>
            <ac:spMk id="4" creationId="{1741234E-E4D6-3340-AACC-0AF5778415C7}"/>
          </ac:spMkLst>
        </pc:spChg>
      </pc:sldChg>
      <pc:sldChg chg="del">
        <pc:chgData name="Xuesu Xiao" userId="2da2dc19-76a6-42ca-a03e-a5becae5e7dc" providerId="ADAL" clId="{3C10CA11-6ED5-0C4C-9C13-63838820A845}" dt="2022-11-21T01:54:35.867" v="12" actId="2696"/>
        <pc:sldMkLst>
          <pc:docMk/>
          <pc:sldMk cId="2539870814" sldId="1086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0e66a95d0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0e66a95d0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b31da4299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0b31da4299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0b31da4299_1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0b31da4299_1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0b31da4299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0b31da4299_1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0b31da4299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0b31da4299_1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0b31da4299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0b31da4299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0b31da4299_1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0b31da4299_1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0b31da4299_1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0b31da4299_1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0eaa2d29c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0eaa2d29c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0eaa2d29c4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10eaa2d29c4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0eaa2d29c4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0eaa2d29c4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e66a95d0c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0e66a95d0c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0eaa2d29c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0eaa2d29c4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0c58bfa9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0c58bfa9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0f34972d5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10f34972d5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0f34972d5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0f34972d5c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0f34972d5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0f34972d5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0e66a95d0c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10e66a95d0c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e66a95d0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0e66a95d0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e66a95d0c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0e66a95d0c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0b31da429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0b31da429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b31da4299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0b31da4299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0b31da4299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0b31da4299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0b31da4299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0b31da4299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b31da429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0b31da429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E4A52-5267-6741-84D2-A762B7739731}" type="datetime1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12B5-3DAF-6048-9A19-E84E52A402ED}" type="datetime1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8A4F-2D20-454A-84B2-477F4FF516FB}" type="datetime1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6102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9790-9B52-D040-8EEA-C4212291495F}" type="datetime1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A55F3-A46B-C145-9A8F-277F235FFB75}" type="datetime1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C45B-B526-4A4E-9E8B-417C80291487}" type="datetime1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E9B7B-7D15-764A-8A70-96557452A90D}" type="datetime1">
              <a:rPr lang="en-US" smtClean="0"/>
              <a:t>4/26/23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72B21-23FE-C844-8A8B-11FCC66FE11B}" type="datetime1">
              <a:rPr lang="en-US" smtClean="0"/>
              <a:t>4/26/23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E85-E1D3-144D-B220-E717C4F154E3}" type="datetime1">
              <a:rPr lang="en-US" smtClean="0"/>
              <a:t>4/26/23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010F3-7622-9F4D-8452-DCD03D3D2920}" type="datetime1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AA745-8621-B341-B020-410E26214096}" type="datetime1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ACE96-CE13-6C4B-A142-73015FECFD52}" type="datetime1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presentation/d/1vgyJgLAnoXrEFeB2akYmsjfj9YuQmhE8bxLdMhlJi5c/edit#slide=id.g10e66a95d0c_0_62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hyperlink" Target="http://drive.google.com/file/d/1RmCISJEOh5qqCVhhCqk_sXKyTe5SVOmX/view" TargetMode="External"/><Relationship Id="rId7" Type="http://schemas.openxmlformats.org/officeDocument/2006/relationships/hyperlink" Target="http://drive.google.com/file/d/1uLq8TM3UQOHRWMOHz2LFPd6bv-k5UCs7/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hyperlink" Target="http://drive.google.com/file/d/10G7xEOgNrph5id_EoMo78XF4v-JWDQ2I/view" TargetMode="External"/><Relationship Id="rId4" Type="http://schemas.openxmlformats.org/officeDocument/2006/relationships/image" Target="../media/image20.jpg"/><Relationship Id="rId9" Type="http://schemas.openxmlformats.org/officeDocument/2006/relationships/hyperlink" Target="http://drive.google.com/file/d/19jf-yPD0dy_M1mvhpJJLqeC_i0JkEJ7a/view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mCISJEOh5qqCVhhCqk_sXKyTe5SVOmX/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mCISJEOh5qqCVhhCqk_sXKyTe5SVOmX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30.png"/><Relationship Id="rId10" Type="http://schemas.openxmlformats.org/officeDocument/2006/relationships/image" Target="../media/image50.png"/><Relationship Id="rId4" Type="http://schemas.openxmlformats.org/officeDocument/2006/relationships/image" Target="../media/image28.png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5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52.png"/><Relationship Id="rId9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28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KRZX5KL4fA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gmu.bluera.com/gm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TyJ-xLj9SE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685 Autonomous Robotics</a:t>
            </a:r>
            <a:br>
              <a:rPr lang="en-US" dirty="0"/>
            </a:br>
            <a:r>
              <a:rPr lang="en-US" dirty="0"/>
              <a:t>Human Robot Interaction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821839" y="6265788"/>
            <a:ext cx="254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Justin Hart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B9B1-AB27-9259-E692-CA7AFCD6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Experimental HRI &amp; Psychology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4B8D8-7D77-B31B-FD25-ECFCDA9CC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 studies are a major driver of Human-Robot Interaction</a:t>
            </a:r>
          </a:p>
          <a:p>
            <a:endParaRPr lang="en-US" sz="2000" dirty="0"/>
          </a:p>
          <a:p>
            <a:r>
              <a:rPr lang="en-US" sz="2400" dirty="0"/>
              <a:t>Human-Robot Interaction is as much about understanding people well enough to write algorithms for robots as it is about the algorithms themselves</a:t>
            </a:r>
          </a:p>
          <a:p>
            <a:pPr marL="457200" lvl="1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43241-CF3C-B1DA-3EB0-33C7A572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28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56C20-1D77-7557-D9B7-59C8AF11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Survey Metrics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44A7F-1C83-1ED3-AEC0-06FF11117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Likert scale</a:t>
            </a:r>
          </a:p>
          <a:p>
            <a:pPr lvl="1"/>
            <a:r>
              <a:rPr lang="en-US" sz="2000" dirty="0"/>
              <a:t>The robot was lifelike 1 – 2 – 3 – 4 – 5 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Cognitive differences scale</a:t>
            </a:r>
          </a:p>
          <a:p>
            <a:pPr lvl="1"/>
            <a:r>
              <a:rPr lang="en-US" sz="1800" dirty="0"/>
              <a:t>The robot was &lt;not at all lifelike&gt; – – &lt;neither lifelike nor unlifelike&gt; – – &lt;very lifelike&gt;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ED112-5C59-62B3-9B03-5F61F555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81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16A3-5BFA-532D-E3F8-410275C37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Inter vs Intra Participant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B50F5-6454-7CEF-2971-21B169605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/>
              <a:t>Study conditions</a:t>
            </a:r>
          </a:p>
          <a:p>
            <a:pPr lvl="1"/>
            <a:r>
              <a:rPr lang="en-US" sz="2000" dirty="0"/>
              <a:t>Group A – Control</a:t>
            </a:r>
          </a:p>
          <a:p>
            <a:pPr lvl="1"/>
            <a:r>
              <a:rPr lang="en-US" sz="2000" dirty="0"/>
              <a:t>Group B – Experimental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Group A – The robot plays a game with a participant</a:t>
            </a:r>
          </a:p>
          <a:p>
            <a:pPr lvl="1"/>
            <a:r>
              <a:rPr lang="en-US" sz="2000" dirty="0"/>
              <a:t>Group B – The robot makes eye contact when it wants to influence the participant’s decisions in the game</a:t>
            </a:r>
          </a:p>
          <a:p>
            <a:endParaRPr lang="en-US" sz="2400" dirty="0"/>
          </a:p>
          <a:p>
            <a:r>
              <a:rPr lang="en-US" sz="2400" dirty="0"/>
              <a:t>Inter-participant</a:t>
            </a:r>
          </a:p>
          <a:p>
            <a:pPr lvl="1"/>
            <a:r>
              <a:rPr lang="en-US" sz="2000" dirty="0"/>
              <a:t>Each participant sees exactly one experimental condition</a:t>
            </a:r>
          </a:p>
          <a:p>
            <a:r>
              <a:rPr lang="en-US" sz="2400" dirty="0"/>
              <a:t>Intra-participant</a:t>
            </a:r>
          </a:p>
          <a:p>
            <a:pPr lvl="1"/>
            <a:r>
              <a:rPr lang="en-US" sz="2000" dirty="0"/>
              <a:t>Each participant sees every experimental condition</a:t>
            </a:r>
          </a:p>
          <a:p>
            <a:pPr lvl="1"/>
            <a:endParaRPr lang="en-US" sz="2000" dirty="0"/>
          </a:p>
          <a:p>
            <a:r>
              <a:rPr lang="en-US" sz="2400" dirty="0"/>
              <a:t>Why the difference?</a:t>
            </a:r>
          </a:p>
          <a:p>
            <a:pPr lvl="1"/>
            <a:r>
              <a:rPr lang="en-US" sz="2000" dirty="0"/>
              <a:t>If the participant sees every condition, will it change the outcome?</a:t>
            </a:r>
          </a:p>
          <a:p>
            <a:pPr lvl="1"/>
            <a:r>
              <a:rPr lang="en-US" sz="2000" dirty="0"/>
              <a:t>Can you get enough data?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C40F2-FAF6-5853-C3A7-99308E08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E993-0585-6340-A2F7-D61367852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Statistical Tests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81A2E-0DF2-0518-6D51-BF92178EA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400" dirty="0"/>
              <a:t>Null hypothesis</a:t>
            </a:r>
          </a:p>
          <a:p>
            <a:pPr lvl="1"/>
            <a:r>
              <a:rPr lang="en-US" sz="2000" dirty="0"/>
              <a:t>The hypothesis that nothing significant is happening. The default. There is no difference between your conditions in terms of their effect on the variable that you are measuring.</a:t>
            </a:r>
          </a:p>
          <a:p>
            <a:pPr lvl="1"/>
            <a:endParaRPr lang="en-US" sz="2000" dirty="0"/>
          </a:p>
          <a:p>
            <a:r>
              <a:rPr lang="en-US" sz="2400" dirty="0"/>
              <a:t>t-tests &amp; ANOVA (and its variants)</a:t>
            </a:r>
          </a:p>
          <a:p>
            <a:pPr lvl="1"/>
            <a:r>
              <a:rPr lang="en-US" sz="2000" dirty="0"/>
              <a:t>Establish that two conditions are different from each other</a:t>
            </a:r>
          </a:p>
          <a:p>
            <a:pPr lvl="2"/>
            <a:r>
              <a:rPr lang="en-US" sz="1600" dirty="0"/>
              <a:t>People like robots that smile more than ones that frown</a:t>
            </a:r>
          </a:p>
          <a:p>
            <a:pPr lvl="2"/>
            <a:r>
              <a:rPr lang="en-US" sz="1600" dirty="0"/>
              <a:t>A robot in the same room as a person has more influence over that person’s behavior than a </a:t>
            </a:r>
            <a:r>
              <a:rPr lang="en-US" sz="1600" dirty="0" err="1"/>
              <a:t>telepresent</a:t>
            </a:r>
            <a:r>
              <a:rPr lang="en-US" sz="1600" dirty="0"/>
              <a:t> agent</a:t>
            </a:r>
          </a:p>
          <a:p>
            <a:pPr lvl="2"/>
            <a:endParaRPr lang="en-US" sz="1600" dirty="0"/>
          </a:p>
          <a:p>
            <a:r>
              <a:rPr lang="en-US" sz="2400" dirty="0"/>
              <a:t>Correlation tests (Pearson, Spearman)</a:t>
            </a:r>
          </a:p>
          <a:p>
            <a:pPr lvl="1"/>
            <a:r>
              <a:rPr lang="en-US" sz="2000" dirty="0"/>
              <a:t>Establish that two values correlate to each other</a:t>
            </a:r>
          </a:p>
          <a:p>
            <a:pPr lvl="2"/>
            <a:r>
              <a:rPr lang="en-US" sz="1600" dirty="0"/>
              <a:t>More automation is associated with higher employment</a:t>
            </a:r>
          </a:p>
          <a:p>
            <a:pPr lvl="2"/>
            <a:endParaRPr lang="en-US" sz="1600" dirty="0"/>
          </a:p>
          <a:p>
            <a:r>
              <a:rPr lang="en-US" sz="2400" dirty="0"/>
              <a:t>Statistical significance</a:t>
            </a:r>
          </a:p>
          <a:p>
            <a:pPr lvl="1"/>
            <a:r>
              <a:rPr lang="el-GR" dirty="0"/>
              <a:t> </a:t>
            </a:r>
            <a:r>
              <a:rPr lang="en-US" sz="2000" dirty="0"/>
              <a:t>p – Probability value. The probability of obtaining test results at least as extreme as the observed results, assuming that the null hypothesis is correct.</a:t>
            </a:r>
            <a:endParaRPr lang="en-US" sz="1600" dirty="0"/>
          </a:p>
          <a:p>
            <a:pPr lvl="2"/>
            <a:r>
              <a:rPr lang="en-US" sz="1600" dirty="0"/>
              <a:t>This is to say, how probable is it that your statistical test demonstrates nothing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 – </a:t>
            </a:r>
            <a:r>
              <a:rPr lang="en-US" sz="2100" dirty="0"/>
              <a:t>How small should p be to be considered “significant.”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7F005-40A5-6FB2-9A11-93E0D185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6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288C-2B1F-B449-ED6E-8B2F3BAF2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 Case Study: Evaluating Social Robot Navigation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58E1EF4-8F81-B5EE-6B7F-5959CF5216D4}"/>
              </a:ext>
            </a:extLst>
          </p:cNvPr>
          <p:cNvSpPr txBox="1">
            <a:spLocks/>
          </p:cNvSpPr>
          <p:nvPr/>
        </p:nvSpPr>
        <p:spPr>
          <a:xfrm>
            <a:off x="9372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982FC-8ED3-4894-AF66-445E8AA8C04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5" name="Google Shape;235;p6">
            <a:extLst>
              <a:ext uri="{FF2B5EF4-FFF2-40B4-BE49-F238E27FC236}">
                <a16:creationId xmlns:a16="http://schemas.microsoft.com/office/drawing/2014/main" id="{E431DCDD-A53F-5AD8-C7B0-50B9D5E83E59}"/>
              </a:ext>
            </a:extLst>
          </p:cNvPr>
          <p:cNvSpPr txBox="1"/>
          <p:nvPr/>
        </p:nvSpPr>
        <p:spPr>
          <a:xfrm>
            <a:off x="838200" y="4942130"/>
            <a:ext cx="510443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Planning the most efficient, shortest length, minimal time plan?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35;p6">
            <a:extLst>
              <a:ext uri="{FF2B5EF4-FFF2-40B4-BE49-F238E27FC236}">
                <a16:creationId xmlns:a16="http://schemas.microsoft.com/office/drawing/2014/main" id="{3702017D-4781-A024-3838-A2EB162D5EB4}"/>
              </a:ext>
            </a:extLst>
          </p:cNvPr>
          <p:cNvSpPr txBox="1"/>
          <p:nvPr/>
        </p:nvSpPr>
        <p:spPr>
          <a:xfrm>
            <a:off x="6367954" y="4942130"/>
            <a:ext cx="509489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compliance improves motion planning performance!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 descr="A picture containing indoor, automaton&#10;&#10;Description automatically generated">
            <a:extLst>
              <a:ext uri="{FF2B5EF4-FFF2-40B4-BE49-F238E27FC236}">
                <a16:creationId xmlns:a16="http://schemas.microsoft.com/office/drawing/2014/main" id="{74E33B7E-DB2A-341B-7D68-34E6F5C56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5104438" cy="2743200"/>
          </a:xfrm>
          <a:prstGeom prst="rect">
            <a:avLst/>
          </a:prstGeom>
        </p:spPr>
      </p:pic>
      <p:pic>
        <p:nvPicPr>
          <p:cNvPr id="18" name="Picture 17" descr="A picture containing wall, indoor, automaton&#10;&#10;Description automatically generated">
            <a:extLst>
              <a:ext uri="{FF2B5EF4-FFF2-40B4-BE49-F238E27FC236}">
                <a16:creationId xmlns:a16="http://schemas.microsoft.com/office/drawing/2014/main" id="{A771BF5E-84FF-54B7-6333-61DA319C5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53" y="2057400"/>
            <a:ext cx="5094895" cy="2743200"/>
          </a:xfrm>
          <a:prstGeom prst="rect">
            <a:avLst/>
          </a:prstGeom>
        </p:spPr>
      </p:pic>
      <p:sp>
        <p:nvSpPr>
          <p:cNvPr id="20" name="Google Shape;235;p6">
            <a:extLst>
              <a:ext uri="{FF2B5EF4-FFF2-40B4-BE49-F238E27FC236}">
                <a16:creationId xmlns:a16="http://schemas.microsoft.com/office/drawing/2014/main" id="{2E266911-38FE-F969-F73B-7F1A958E7997}"/>
              </a:ext>
            </a:extLst>
          </p:cNvPr>
          <p:cNvSpPr txBox="1"/>
          <p:nvPr/>
        </p:nvSpPr>
        <p:spPr>
          <a:xfrm>
            <a:off x="-76910" y="6334820"/>
            <a:ext cx="18302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latin typeface="Arial"/>
                <a:ea typeface="Arial"/>
                <a:cs typeface="Arial"/>
                <a:sym typeface="Arial"/>
              </a:rPr>
              <a:t>Performer-MPC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400" i="1" u="none" strike="noStrike" cap="none" dirty="0">
                <a:latin typeface="Arial"/>
                <a:ea typeface="Arial"/>
                <a:cs typeface="Arial"/>
                <a:sym typeface="Arial"/>
              </a:rPr>
              <a:t>XX</a:t>
            </a:r>
            <a:r>
              <a:rPr lang="en-US" sz="1400" b="0" i="1" u="none" strike="noStrike" cap="none" dirty="0">
                <a:latin typeface="Arial"/>
                <a:ea typeface="Arial"/>
                <a:cs typeface="Arial"/>
                <a:sym typeface="Arial"/>
              </a:rPr>
              <a:t> et al., CoRL22</a:t>
            </a:r>
            <a:r>
              <a:rPr lang="en-US" sz="1400" b="0" i="0" u="none" strike="noStrike" cap="none" dirty="0">
                <a:latin typeface="Arial"/>
                <a:ea typeface="Arial"/>
                <a:cs typeface="Arial"/>
                <a:sym typeface="Arial"/>
              </a:rPr>
              <a:t>]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5322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288C-2B1F-B449-ED6E-8B2F3BAF2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 Case Study: Evaluating Social Robot Navigation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58E1EF4-8F81-B5EE-6B7F-5959CF5216D4}"/>
              </a:ext>
            </a:extLst>
          </p:cNvPr>
          <p:cNvSpPr txBox="1">
            <a:spLocks/>
          </p:cNvSpPr>
          <p:nvPr/>
        </p:nvSpPr>
        <p:spPr>
          <a:xfrm>
            <a:off x="9372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982FC-8ED3-4894-AF66-445E8AA8C04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0" name="Google Shape;235;p6">
            <a:extLst>
              <a:ext uri="{FF2B5EF4-FFF2-40B4-BE49-F238E27FC236}">
                <a16:creationId xmlns:a16="http://schemas.microsoft.com/office/drawing/2014/main" id="{2E266911-38FE-F969-F73B-7F1A958E7997}"/>
              </a:ext>
            </a:extLst>
          </p:cNvPr>
          <p:cNvSpPr txBox="1"/>
          <p:nvPr/>
        </p:nvSpPr>
        <p:spPr>
          <a:xfrm>
            <a:off x="-76910" y="6334820"/>
            <a:ext cx="18302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latin typeface="Arial"/>
                <a:ea typeface="Arial"/>
                <a:cs typeface="Arial"/>
                <a:sym typeface="Arial"/>
              </a:rPr>
              <a:t>Performer-MPC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400" i="1" u="none" strike="noStrike" cap="none" dirty="0">
                <a:latin typeface="Arial"/>
                <a:ea typeface="Arial"/>
                <a:cs typeface="Arial"/>
                <a:sym typeface="Arial"/>
              </a:rPr>
              <a:t>XX</a:t>
            </a:r>
            <a:r>
              <a:rPr lang="en-US" sz="1400" b="0" i="1" u="none" strike="noStrike" cap="none" dirty="0">
                <a:latin typeface="Arial"/>
                <a:ea typeface="Arial"/>
                <a:cs typeface="Arial"/>
                <a:sym typeface="Arial"/>
              </a:rPr>
              <a:t> et al., CoRL22</a:t>
            </a:r>
            <a:r>
              <a:rPr lang="en-US" sz="1400" b="0" i="0" u="none" strike="noStrike" cap="none" dirty="0">
                <a:latin typeface="Arial"/>
                <a:ea typeface="Arial"/>
                <a:cs typeface="Arial"/>
                <a:sym typeface="Arial"/>
              </a:rPr>
              <a:t>]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blind_corner" descr="blind_corner">
            <a:hlinkClick r:id="" action="ppaction://media"/>
            <a:extLst>
              <a:ext uri="{FF2B5EF4-FFF2-40B4-BE49-F238E27FC236}">
                <a16:creationId xmlns:a16="http://schemas.microsoft.com/office/drawing/2014/main" id="{D520DCAA-7472-DB2D-9A8F-15C7DBA1E3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13.8429" end="80508.7195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2103735"/>
            <a:ext cx="4876800" cy="2743200"/>
          </a:xfrm>
          <a:prstGeom prst="rect">
            <a:avLst/>
          </a:prstGeom>
        </p:spPr>
      </p:pic>
      <p:pic>
        <p:nvPicPr>
          <p:cNvPr id="4" name="pedestrian" descr="pedestrian">
            <a:hlinkClick r:id="" action="ppaction://media"/>
            <a:extLst>
              <a:ext uri="{FF2B5EF4-FFF2-40B4-BE49-F238E27FC236}">
                <a16:creationId xmlns:a16="http://schemas.microsoft.com/office/drawing/2014/main" id="{09A57475-1CD7-5A9E-B186-7BC7EEE19F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002.6222" end="69918.940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2" y="2103735"/>
            <a:ext cx="4876800" cy="2743200"/>
          </a:xfrm>
          <a:prstGeom prst="rect">
            <a:avLst/>
          </a:prstGeom>
        </p:spPr>
      </p:pic>
      <p:sp>
        <p:nvSpPr>
          <p:cNvPr id="5" name="Google Shape;235;p6">
            <a:extLst>
              <a:ext uri="{FF2B5EF4-FFF2-40B4-BE49-F238E27FC236}">
                <a16:creationId xmlns:a16="http://schemas.microsoft.com/office/drawing/2014/main" id="{DCE42151-7009-9ADD-80ED-9DF80340C1B6}"/>
              </a:ext>
            </a:extLst>
          </p:cNvPr>
          <p:cNvSpPr txBox="1"/>
          <p:nvPr/>
        </p:nvSpPr>
        <p:spPr>
          <a:xfrm>
            <a:off x="838200" y="4942130"/>
            <a:ext cx="4876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Blind Corner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 to anticipate Pedestrians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35;p6">
            <a:extLst>
              <a:ext uri="{FF2B5EF4-FFF2-40B4-BE49-F238E27FC236}">
                <a16:creationId xmlns:a16="http://schemas.microsoft.com/office/drawing/2014/main" id="{0C250E44-2070-F9BF-A6DA-4E5621D35F15}"/>
              </a:ext>
            </a:extLst>
          </p:cNvPr>
          <p:cNvSpPr txBox="1"/>
          <p:nvPr/>
        </p:nvSpPr>
        <p:spPr>
          <a:xfrm>
            <a:off x="6477002" y="4942130"/>
            <a:ext cx="48767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Pedestrian Obstruction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 to respect comfort distance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18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288C-2B1F-B449-ED6E-8B2F3BAF2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 Case Study: Evaluating Social Robot Navigation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43E1301-8661-F282-236A-9E2B72971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56" y="1243793"/>
            <a:ext cx="4966253" cy="3041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498DB-AB8A-77C7-D6A9-160549CA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44" y="4375031"/>
            <a:ext cx="7772400" cy="226285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58E1EF4-8F81-B5EE-6B7F-5959CF5216D4}"/>
              </a:ext>
            </a:extLst>
          </p:cNvPr>
          <p:cNvSpPr txBox="1">
            <a:spLocks/>
          </p:cNvSpPr>
          <p:nvPr/>
        </p:nvSpPr>
        <p:spPr>
          <a:xfrm>
            <a:off x="9372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982FC-8ED3-4894-AF66-445E8AA8C04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Google Shape;235;p6">
            <a:extLst>
              <a:ext uri="{FF2B5EF4-FFF2-40B4-BE49-F238E27FC236}">
                <a16:creationId xmlns:a16="http://schemas.microsoft.com/office/drawing/2014/main" id="{FB9B2549-8142-3E6C-2F66-D9F48D2B9135}"/>
              </a:ext>
            </a:extLst>
          </p:cNvPr>
          <p:cNvSpPr txBox="1"/>
          <p:nvPr/>
        </p:nvSpPr>
        <p:spPr>
          <a:xfrm>
            <a:off x="8816591" y="5910117"/>
            <a:ext cx="236397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[P. L. </a:t>
            </a:r>
            <a:r>
              <a:rPr lang="en-US" sz="140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XX</a:t>
            </a:r>
            <a:r>
              <a:rPr lang="en-US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al., ICRA22WS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DCACAC89-E4EB-F3E7-6361-AA7ABBF09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788" y="1690688"/>
            <a:ext cx="3349583" cy="40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2AD2-7FA1-323A-3E7F-9192885F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Case Study: </a:t>
            </a:r>
            <a:r>
              <a:rPr lang="en-US" dirty="0">
                <a:hlinkClick r:id="rId2"/>
              </a:rPr>
              <a:t>Adaptive Planner Parameter Learning from Non-Expert Human Interactions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29385-24B8-26F7-905A-E60AF624F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Adaptive Planner Parameter Learning from Demonstration (</a:t>
            </a:r>
            <a:r>
              <a:rPr lang="en-US" b="1" dirty="0"/>
              <a:t>APPLD</a:t>
            </a:r>
            <a:r>
              <a:rPr lang="en-US" dirty="0"/>
              <a:t>) </a:t>
            </a:r>
          </a:p>
          <a:p>
            <a:pPr lvl="1"/>
            <a:r>
              <a:rPr lang="en" dirty="0"/>
              <a:t>[</a:t>
            </a:r>
            <a:r>
              <a:rPr lang="en" i="1" dirty="0"/>
              <a:t>XX et al., RA-L20</a:t>
            </a:r>
            <a:r>
              <a:rPr lang="en" dirty="0"/>
              <a:t>]</a:t>
            </a:r>
          </a:p>
          <a:p>
            <a:r>
              <a:rPr lang="en-US" dirty="0"/>
              <a:t>Adaptive Planner Parameter Learning from Interventions (</a:t>
            </a:r>
            <a:r>
              <a:rPr lang="en-US" b="1" dirty="0"/>
              <a:t>APPLI</a:t>
            </a:r>
            <a:r>
              <a:rPr lang="en-US" dirty="0"/>
              <a:t>) </a:t>
            </a:r>
          </a:p>
          <a:p>
            <a:pPr lvl="1"/>
            <a:r>
              <a:rPr lang="en" dirty="0"/>
              <a:t>[</a:t>
            </a:r>
            <a:r>
              <a:rPr lang="en" i="1" dirty="0"/>
              <a:t>Wang et al., ICRA21</a:t>
            </a:r>
            <a:r>
              <a:rPr lang="en" dirty="0"/>
              <a:t>]</a:t>
            </a:r>
          </a:p>
          <a:p>
            <a:r>
              <a:rPr lang="en-US" dirty="0"/>
              <a:t>Adaptive Planner Parameter Learning from Evaluative Feedback (</a:t>
            </a:r>
            <a:r>
              <a:rPr lang="en-US" b="1" dirty="0"/>
              <a:t>APPLE</a:t>
            </a:r>
            <a:r>
              <a:rPr lang="en-US" dirty="0"/>
              <a:t>) </a:t>
            </a:r>
          </a:p>
          <a:p>
            <a:pPr lvl="1"/>
            <a:r>
              <a:rPr lang="en" dirty="0"/>
              <a:t>[</a:t>
            </a:r>
            <a:r>
              <a:rPr lang="en" i="1" dirty="0"/>
              <a:t>Wang et al., RA-L21</a:t>
            </a:r>
            <a:r>
              <a:rPr lang="en" dirty="0"/>
              <a:t>]</a:t>
            </a:r>
          </a:p>
          <a:p>
            <a:r>
              <a:rPr lang="en-US" dirty="0"/>
              <a:t>Adaptive Planner Parameter Learning from Reinforcement (</a:t>
            </a:r>
            <a:r>
              <a:rPr lang="en-US" b="1" dirty="0"/>
              <a:t>APPLR</a:t>
            </a:r>
            <a:r>
              <a:rPr lang="en-US" dirty="0"/>
              <a:t>) </a:t>
            </a:r>
          </a:p>
          <a:p>
            <a:pPr lvl="1"/>
            <a:r>
              <a:rPr lang="en" dirty="0"/>
              <a:t>[</a:t>
            </a:r>
            <a:r>
              <a:rPr lang="en" i="1" dirty="0"/>
              <a:t>Xu et al., ICRA21</a:t>
            </a:r>
            <a:r>
              <a:rPr lang="en" dirty="0"/>
              <a:t>] </a:t>
            </a:r>
          </a:p>
          <a:p>
            <a:r>
              <a:rPr lang="en-US" b="1" dirty="0"/>
              <a:t>Cycle-of-Learning</a:t>
            </a:r>
            <a:r>
              <a:rPr lang="en-US" dirty="0"/>
              <a:t> from </a:t>
            </a:r>
            <a:r>
              <a:rPr lang="en-US" b="1" dirty="0"/>
              <a:t>APPL</a:t>
            </a:r>
            <a:r>
              <a:rPr lang="en-US" dirty="0"/>
              <a:t> </a:t>
            </a:r>
          </a:p>
          <a:p>
            <a:pPr lvl="1"/>
            <a:r>
              <a:rPr lang="en" dirty="0"/>
              <a:t>[</a:t>
            </a:r>
            <a:r>
              <a:rPr lang="en" i="1" dirty="0"/>
              <a:t>Xiao et al., RAS22</a:t>
            </a:r>
            <a:r>
              <a:rPr lang="en" dirty="0"/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3AD0A-D854-AC8B-E10B-B32166012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8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(APPL)</a:t>
            </a:r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237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Robots need to face entirely different obstacle configurations. 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Classical navigation systems require expert roboticists to fine-tune planner parameters. </a:t>
            </a:r>
            <a:endParaRPr/>
          </a:p>
        </p:txBody>
      </p:sp>
      <p:pic>
        <p:nvPicPr>
          <p:cNvPr id="194" name="Google Shape;1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8651" y="3279800"/>
            <a:ext cx="2124400" cy="1416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5" name="Google Shape;19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8649" y="5257433"/>
            <a:ext cx="2660400" cy="1254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6" name="Google Shape;19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4651" y="3279799"/>
            <a:ext cx="1849200" cy="1416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77184" y="5257433"/>
            <a:ext cx="1396000" cy="1254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8" name="Google Shape;198;p25" descr="BLT 2/6 Raids MOUT town during RU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38638" y="1458572"/>
            <a:ext cx="2094285" cy="141673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9" name="Google Shape;199;p25" descr="Bill and Melinda Gates Computer Science Complex Center, University ..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72617" y="1458572"/>
            <a:ext cx="1900569" cy="141673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00" name="Google Shape;200;p25"/>
          <p:cNvGrpSpPr/>
          <p:nvPr/>
        </p:nvGrpSpPr>
        <p:grpSpPr>
          <a:xfrm>
            <a:off x="8000851" y="2166942"/>
            <a:ext cx="2874400" cy="3717692"/>
            <a:chOff x="6000638" y="1625206"/>
            <a:chExt cx="2155800" cy="2788269"/>
          </a:xfrm>
        </p:grpSpPr>
        <p:cxnSp>
          <p:nvCxnSpPr>
            <p:cNvPr id="201" name="Google Shape;201;p25"/>
            <p:cNvCxnSpPr>
              <a:stCxn id="194" idx="3"/>
              <a:endCxn id="196" idx="1"/>
            </p:cNvCxnSpPr>
            <p:nvPr/>
          </p:nvCxnSpPr>
          <p:spPr>
            <a:xfrm>
              <a:off x="6797288" y="2991000"/>
              <a:ext cx="45870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02" name="Google Shape;202;p25"/>
            <p:cNvCxnSpPr>
              <a:stCxn id="194" idx="2"/>
              <a:endCxn id="195" idx="0"/>
            </p:cNvCxnSpPr>
            <p:nvPr/>
          </p:nvCxnSpPr>
          <p:spPr>
            <a:xfrm>
              <a:off x="6000638" y="3522150"/>
              <a:ext cx="201000" cy="4209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03" name="Google Shape;203;p25"/>
            <p:cNvCxnSpPr/>
            <p:nvPr/>
          </p:nvCxnSpPr>
          <p:spPr>
            <a:xfrm>
              <a:off x="6772813" y="3481350"/>
              <a:ext cx="865800" cy="4959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04" name="Google Shape;204;p25"/>
            <p:cNvCxnSpPr>
              <a:stCxn id="196" idx="2"/>
              <a:endCxn id="197" idx="0"/>
            </p:cNvCxnSpPr>
            <p:nvPr/>
          </p:nvCxnSpPr>
          <p:spPr>
            <a:xfrm>
              <a:off x="7949438" y="3522149"/>
              <a:ext cx="207000" cy="4209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05" name="Google Shape;205;p25"/>
            <p:cNvCxnSpPr>
              <a:stCxn id="195" idx="3"/>
              <a:endCxn id="197" idx="1"/>
            </p:cNvCxnSpPr>
            <p:nvPr/>
          </p:nvCxnSpPr>
          <p:spPr>
            <a:xfrm>
              <a:off x="7199287" y="4413475"/>
              <a:ext cx="43350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06" name="Google Shape;206;p25"/>
            <p:cNvCxnSpPr/>
            <p:nvPr/>
          </p:nvCxnSpPr>
          <p:spPr>
            <a:xfrm flipH="1">
              <a:off x="7165138" y="3488750"/>
              <a:ext cx="103500" cy="4737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07" name="Google Shape;207;p25"/>
            <p:cNvCxnSpPr>
              <a:stCxn id="198" idx="3"/>
              <a:endCxn id="199" idx="1"/>
            </p:cNvCxnSpPr>
            <p:nvPr/>
          </p:nvCxnSpPr>
          <p:spPr>
            <a:xfrm>
              <a:off x="6774692" y="1625206"/>
              <a:ext cx="47970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208" name="Google Shape;208;p25"/>
          <p:cNvSpPr txBox="1"/>
          <p:nvPr/>
        </p:nvSpPr>
        <p:spPr>
          <a:xfrm>
            <a:off x="1529467" y="3527700"/>
            <a:ext cx="3354800" cy="3102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467" b="1" i="1" dirty="0" err="1">
                <a:solidFill>
                  <a:schemeClr val="dk1"/>
                </a:solidFill>
              </a:rPr>
              <a:t>max_vel_x</a:t>
            </a:r>
            <a:r>
              <a:rPr lang="en" sz="1467" dirty="0">
                <a:solidFill>
                  <a:schemeClr val="dk1"/>
                </a:solidFill>
              </a:rPr>
              <a:t>: 0.5</a:t>
            </a:r>
            <a:endParaRPr sz="14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 dirty="0" err="1">
                <a:solidFill>
                  <a:schemeClr val="dk1"/>
                </a:solidFill>
              </a:rPr>
              <a:t>min_vel_x</a:t>
            </a:r>
            <a:r>
              <a:rPr lang="en" sz="1467" dirty="0">
                <a:solidFill>
                  <a:schemeClr val="dk1"/>
                </a:solidFill>
              </a:rPr>
              <a:t>: 0.1</a:t>
            </a:r>
            <a:endParaRPr sz="14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 dirty="0" err="1">
                <a:solidFill>
                  <a:schemeClr val="dk1"/>
                </a:solidFill>
              </a:rPr>
              <a:t>max_vel_theta</a:t>
            </a:r>
            <a:r>
              <a:rPr lang="en" sz="1467" dirty="0">
                <a:solidFill>
                  <a:schemeClr val="dk1"/>
                </a:solidFill>
              </a:rPr>
              <a:t>: 1.57</a:t>
            </a:r>
            <a:endParaRPr sz="14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 dirty="0" err="1">
                <a:solidFill>
                  <a:schemeClr val="dk1"/>
                </a:solidFill>
              </a:rPr>
              <a:t>min_vel_theta</a:t>
            </a:r>
            <a:r>
              <a:rPr lang="en" sz="1467" dirty="0">
                <a:solidFill>
                  <a:schemeClr val="dk1"/>
                </a:solidFill>
              </a:rPr>
              <a:t>: -1.57</a:t>
            </a:r>
            <a:endParaRPr sz="14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 dirty="0" err="1">
                <a:solidFill>
                  <a:schemeClr val="dk1"/>
                </a:solidFill>
              </a:rPr>
              <a:t>vx_samples</a:t>
            </a:r>
            <a:r>
              <a:rPr lang="en" sz="1467" dirty="0">
                <a:solidFill>
                  <a:schemeClr val="dk1"/>
                </a:solidFill>
              </a:rPr>
              <a:t>: 6</a:t>
            </a:r>
            <a:endParaRPr sz="14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 dirty="0" err="1">
                <a:solidFill>
                  <a:schemeClr val="dk1"/>
                </a:solidFill>
              </a:rPr>
              <a:t>vtheta_samples</a:t>
            </a:r>
            <a:r>
              <a:rPr lang="en" sz="1467" dirty="0">
                <a:solidFill>
                  <a:schemeClr val="dk1"/>
                </a:solidFill>
              </a:rPr>
              <a:t>: 20</a:t>
            </a:r>
            <a:endParaRPr sz="14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 dirty="0" err="1">
                <a:solidFill>
                  <a:schemeClr val="dk1"/>
                </a:solidFill>
              </a:rPr>
              <a:t>occdist_scale</a:t>
            </a:r>
            <a:r>
              <a:rPr lang="en" sz="1467" dirty="0">
                <a:solidFill>
                  <a:schemeClr val="dk1"/>
                </a:solidFill>
              </a:rPr>
              <a:t>: 0.1</a:t>
            </a:r>
            <a:endParaRPr sz="14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 dirty="0" err="1">
                <a:solidFill>
                  <a:schemeClr val="dk1"/>
                </a:solidFill>
              </a:rPr>
              <a:t>pdist_scale</a:t>
            </a:r>
            <a:r>
              <a:rPr lang="en" sz="1467" dirty="0">
                <a:solidFill>
                  <a:srgbClr val="24292E"/>
                </a:solidFill>
              </a:rPr>
              <a:t>: </a:t>
            </a:r>
            <a:r>
              <a:rPr lang="en" sz="1467" dirty="0">
                <a:solidFill>
                  <a:schemeClr val="dk1"/>
                </a:solidFill>
              </a:rPr>
              <a:t>0.75</a:t>
            </a:r>
            <a:endParaRPr sz="14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 dirty="0" err="1">
                <a:solidFill>
                  <a:schemeClr val="dk1"/>
                </a:solidFill>
              </a:rPr>
              <a:t>gdist_scale</a:t>
            </a:r>
            <a:r>
              <a:rPr lang="en" sz="1467" dirty="0">
                <a:solidFill>
                  <a:srgbClr val="24292E"/>
                </a:solidFill>
              </a:rPr>
              <a:t>: </a:t>
            </a:r>
            <a:r>
              <a:rPr lang="en" sz="1467" dirty="0">
                <a:solidFill>
                  <a:schemeClr val="dk1"/>
                </a:solidFill>
              </a:rPr>
              <a:t>1.0</a:t>
            </a:r>
            <a:endParaRPr sz="14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 dirty="0" err="1">
                <a:solidFill>
                  <a:schemeClr val="dk1"/>
                </a:solidFill>
              </a:rPr>
              <a:t>Inflation_radius</a:t>
            </a:r>
            <a:r>
              <a:rPr lang="en" sz="1467" dirty="0">
                <a:solidFill>
                  <a:schemeClr val="dk1"/>
                </a:solidFill>
              </a:rPr>
              <a:t>: 0.30</a:t>
            </a:r>
            <a:endParaRPr sz="14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dirty="0">
                <a:solidFill>
                  <a:schemeClr val="dk1"/>
                </a:solidFill>
              </a:rPr>
              <a:t>......</a:t>
            </a:r>
            <a:endParaRPr sz="1467" dirty="0">
              <a:solidFill>
                <a:schemeClr val="dk1"/>
              </a:solidFill>
            </a:endParaRPr>
          </a:p>
        </p:txBody>
      </p:sp>
      <p:sp>
        <p:nvSpPr>
          <p:cNvPr id="209" name="Google Shape;209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(APPL)</a:t>
            </a:r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Inspiration: Most humans are not robotics experts, but they are navigation experts. </a:t>
            </a:r>
            <a:endParaRPr dirty="0"/>
          </a:p>
        </p:txBody>
      </p:sp>
      <p:sp>
        <p:nvSpPr>
          <p:cNvPr id="216" name="Google Shape;216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sp>
        <p:nvSpPr>
          <p:cNvPr id="217" name="Google Shape;217;p26"/>
          <p:cNvSpPr txBox="1"/>
          <p:nvPr/>
        </p:nvSpPr>
        <p:spPr>
          <a:xfrm>
            <a:off x="40933" y="2843151"/>
            <a:ext cx="20132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dirty="0"/>
              <a:t>Teleoperated Demonstration</a:t>
            </a:r>
            <a:endParaRPr sz="2400" dirty="0"/>
          </a:p>
        </p:txBody>
      </p:sp>
      <p:sp>
        <p:nvSpPr>
          <p:cNvPr id="218" name="Google Shape;218;p26"/>
          <p:cNvSpPr txBox="1"/>
          <p:nvPr/>
        </p:nvSpPr>
        <p:spPr>
          <a:xfrm>
            <a:off x="5937467" y="2843167"/>
            <a:ext cx="2013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dirty="0"/>
              <a:t>Corrective Interventions</a:t>
            </a:r>
            <a:endParaRPr sz="2400" dirty="0"/>
          </a:p>
        </p:txBody>
      </p:sp>
      <p:sp>
        <p:nvSpPr>
          <p:cNvPr id="219" name="Google Shape;219;p26"/>
          <p:cNvSpPr txBox="1"/>
          <p:nvPr/>
        </p:nvSpPr>
        <p:spPr>
          <a:xfrm>
            <a:off x="40933" y="5077385"/>
            <a:ext cx="2013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/>
              <a:t>Evaluative Feedback</a:t>
            </a:r>
            <a:endParaRPr sz="2400"/>
          </a:p>
        </p:txBody>
      </p:sp>
      <p:sp>
        <p:nvSpPr>
          <p:cNvPr id="220" name="Google Shape;220;p26"/>
          <p:cNvSpPr txBox="1"/>
          <p:nvPr/>
        </p:nvSpPr>
        <p:spPr>
          <a:xfrm>
            <a:off x="5937467" y="5077385"/>
            <a:ext cx="2013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dirty="0"/>
              <a:t>Reinforcement Learning</a:t>
            </a:r>
            <a:endParaRPr sz="2400" dirty="0"/>
          </a:p>
        </p:txBody>
      </p:sp>
      <p:pic>
        <p:nvPicPr>
          <p:cNvPr id="221" name="Google Shape;221;p26" title="appld_tutori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6467" y="2156283"/>
            <a:ext cx="3906317" cy="219456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2" name="Google Shape;222;p26" title="appli_tutorial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75700" y="2156283"/>
            <a:ext cx="3906317" cy="219456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3" name="Google Shape;223;p26" title="apple_tutorial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86467" y="4561851"/>
            <a:ext cx="3906317" cy="219456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4" name="Google Shape;224;p26" title="applr_tutorial.mp4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75700" y="4561851"/>
            <a:ext cx="3906317" cy="219456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E1704C-59B5-420A-8704-0373A302FBFA}"/>
              </a:ext>
            </a:extLst>
          </p:cNvPr>
          <p:cNvSpPr txBox="1">
            <a:spLocks/>
          </p:cNvSpPr>
          <p:nvPr/>
        </p:nvSpPr>
        <p:spPr>
          <a:xfrm>
            <a:off x="1524002" y="1"/>
            <a:ext cx="9143999" cy="6857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has been some form of interacting with machinery since the very first robots, including simple electro-mechanical devices that arguably may count from the turn of the 20th century</a:t>
            </a:r>
          </a:p>
          <a:p>
            <a:pPr marL="0" indent="0" algn="r">
              <a:buNone/>
            </a:pPr>
            <a:br>
              <a:rPr lang="en-US" dirty="0"/>
            </a:br>
            <a:r>
              <a:rPr lang="en-US" dirty="0"/>
              <a:t>-Shultz &amp; Goodrich, 2007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2315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In Navigation Language… </a:t>
            </a:r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562316"/>
            <a:ext cx="12191999" cy="454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888829"/>
            <a:ext cx="12191999" cy="5219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7"/>
          <p:cNvSpPr txBox="1"/>
          <p:nvPr/>
        </p:nvSpPr>
        <p:spPr>
          <a:xfrm>
            <a:off x="3890600" y="6217634"/>
            <a:ext cx="4410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600"/>
              <a:t>[</a:t>
            </a:r>
            <a:r>
              <a:rPr lang="en" sz="1600" i="1"/>
              <a:t>ROS move_base</a:t>
            </a:r>
            <a:r>
              <a:rPr lang="en" sz="1600"/>
              <a:t>]</a:t>
            </a:r>
            <a:endParaRPr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In Learning Language… </a:t>
            </a:r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pic>
        <p:nvPicPr>
          <p:cNvPr id="241" name="Google Shape;2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0200" y="1356966"/>
            <a:ext cx="8551603" cy="431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8"/>
          <p:cNvSpPr txBox="1"/>
          <p:nvPr/>
        </p:nvSpPr>
        <p:spPr>
          <a:xfrm>
            <a:off x="1292667" y="5670168"/>
            <a:ext cx="4410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600"/>
              <a:t>[</a:t>
            </a:r>
            <a:r>
              <a:rPr lang="en" sz="1600" i="1"/>
              <a:t>Gao et al., CoRL17, Pfeiffer et al., ICRA17, Chiang et al., RA-L19, Xiao et al., RA-L21</a:t>
            </a:r>
            <a:r>
              <a:rPr lang="en" sz="1600"/>
              <a:t>]</a:t>
            </a:r>
            <a:endParaRPr sz="1600"/>
          </a:p>
        </p:txBody>
      </p:sp>
      <p:sp>
        <p:nvSpPr>
          <p:cNvPr id="243" name="Google Shape;243;p28"/>
          <p:cNvSpPr txBox="1"/>
          <p:nvPr/>
        </p:nvSpPr>
        <p:spPr>
          <a:xfrm>
            <a:off x="5752833" y="5670168"/>
            <a:ext cx="4618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600"/>
              <a:t>[</a:t>
            </a:r>
            <a:r>
              <a:rPr lang="en" sz="1600" i="1"/>
              <a:t>Xiao et al., RA-L20, Wang et al., ICRA21, Wang et al., RA-L21, Xu et al., ICRA21</a:t>
            </a:r>
            <a:r>
              <a:rPr lang="en" sz="1600"/>
              <a:t>]</a:t>
            </a:r>
            <a:endParaRPr sz="1600"/>
          </a:p>
        </p:txBody>
      </p:sp>
      <p:pic>
        <p:nvPicPr>
          <p:cNvPr id="244" name="Google Shape;244;p28"/>
          <p:cNvPicPr preferRelativeResize="0"/>
          <p:nvPr/>
        </p:nvPicPr>
        <p:blipFill rotWithShape="1">
          <a:blip r:embed="rId3">
            <a:alphaModFix/>
          </a:blip>
          <a:srcRect r="55396"/>
          <a:stretch/>
        </p:blipFill>
        <p:spPr>
          <a:xfrm>
            <a:off x="1820201" y="1356967"/>
            <a:ext cx="3814201" cy="431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"/>
              <a:t>APPL from Human Interactions </a:t>
            </a:r>
            <a:r>
              <a:rPr lang="en" sz="1807"/>
              <a:t>[</a:t>
            </a:r>
            <a:r>
              <a:rPr lang="en" sz="1807" i="1"/>
              <a:t>Xiao et al., RAS22</a:t>
            </a:r>
            <a:r>
              <a:rPr lang="en" sz="1807"/>
              <a:t>]</a:t>
            </a:r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pic>
        <p:nvPicPr>
          <p:cNvPr id="251" name="Google Shape;251;p29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775501" y="1356967"/>
            <a:ext cx="2794668" cy="26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334" y="1904501"/>
            <a:ext cx="6721865" cy="4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/>
          <p:nvPr/>
        </p:nvSpPr>
        <p:spPr>
          <a:xfrm>
            <a:off x="4894300" y="3226700"/>
            <a:ext cx="3226800" cy="386800"/>
          </a:xfrm>
          <a:prstGeom prst="rect">
            <a:avLst/>
          </a:prstGeom>
          <a:solidFill>
            <a:srgbClr val="FF0000">
              <a:alpha val="13410"/>
            </a:srgbClr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54" name="Google Shape;254;p29"/>
          <p:cNvGrpSpPr/>
          <p:nvPr/>
        </p:nvGrpSpPr>
        <p:grpSpPr>
          <a:xfrm>
            <a:off x="1396217" y="4162067"/>
            <a:ext cx="1982432" cy="2143367"/>
            <a:chOff x="1047163" y="3121550"/>
            <a:chExt cx="1486824" cy="1607525"/>
          </a:xfrm>
        </p:grpSpPr>
        <p:pic>
          <p:nvPicPr>
            <p:cNvPr id="255" name="Google Shape;255;p29"/>
            <p:cNvPicPr preferRelativeResize="0"/>
            <p:nvPr/>
          </p:nvPicPr>
          <p:blipFill rotWithShape="1">
            <a:blip r:embed="rId5">
              <a:alphaModFix/>
            </a:blip>
            <a:srcRect b="21148"/>
            <a:stretch/>
          </p:blipFill>
          <p:spPr>
            <a:xfrm>
              <a:off x="1047163" y="3810500"/>
              <a:ext cx="1164924" cy="918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29"/>
            <p:cNvPicPr preferRelativeResize="0"/>
            <p:nvPr/>
          </p:nvPicPr>
          <p:blipFill rotWithShape="1">
            <a:blip r:embed="rId6">
              <a:alphaModFix/>
            </a:blip>
            <a:srcRect b="27076"/>
            <a:stretch/>
          </p:blipFill>
          <p:spPr>
            <a:xfrm>
              <a:off x="1283025" y="3121550"/>
              <a:ext cx="693200" cy="50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12087" y="4108837"/>
              <a:ext cx="321900" cy="321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from Demonstration (APPLD) </a:t>
            </a:r>
            <a:r>
              <a:rPr lang="en" sz="1807"/>
              <a:t>[</a:t>
            </a:r>
            <a:r>
              <a:rPr lang="en" sz="1807" i="1"/>
              <a:t>Xiao et al., RA-L20</a:t>
            </a:r>
            <a:r>
              <a:rPr lang="en" sz="1807"/>
              <a:t>]</a:t>
            </a:r>
            <a:endParaRPr sz="1807"/>
          </a:p>
        </p:txBody>
      </p:sp>
      <p:sp>
        <p:nvSpPr>
          <p:cNvPr id="263" name="Google Shape;263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sp>
        <p:nvSpPr>
          <p:cNvPr id="264" name="Google Shape;264;p30"/>
          <p:cNvSpPr txBox="1">
            <a:spLocks noGrp="1"/>
          </p:cNvSpPr>
          <p:nvPr>
            <p:ph type="body" idx="1"/>
          </p:nvPr>
        </p:nvSpPr>
        <p:spPr>
          <a:xfrm>
            <a:off x="415600" y="1739833"/>
            <a:ext cx="11360800" cy="10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APPLD imposes an internal structure to the general parameter policy </a:t>
            </a:r>
            <a:endParaRPr/>
          </a:p>
        </p:txBody>
      </p:sp>
      <p:pic>
        <p:nvPicPr>
          <p:cNvPr id="265" name="Google Shape;265;p30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786834" y="2355434"/>
            <a:ext cx="2431468" cy="2304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p30"/>
          <p:cNvGrpSpPr/>
          <p:nvPr/>
        </p:nvGrpSpPr>
        <p:grpSpPr>
          <a:xfrm>
            <a:off x="894701" y="4834467"/>
            <a:ext cx="1469055" cy="1430199"/>
            <a:chOff x="612325" y="3084250"/>
            <a:chExt cx="1101791" cy="1072649"/>
          </a:xfrm>
        </p:grpSpPr>
        <p:pic>
          <p:nvPicPr>
            <p:cNvPr id="267" name="Google Shape;267;p30"/>
            <p:cNvPicPr preferRelativeResize="0"/>
            <p:nvPr/>
          </p:nvPicPr>
          <p:blipFill rotWithShape="1">
            <a:blip r:embed="rId4">
              <a:alphaModFix/>
            </a:blip>
            <a:srcRect b="21148"/>
            <a:stretch/>
          </p:blipFill>
          <p:spPr>
            <a:xfrm>
              <a:off x="612325" y="3536675"/>
              <a:ext cx="786562" cy="62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30"/>
            <p:cNvPicPr preferRelativeResize="0"/>
            <p:nvPr/>
          </p:nvPicPr>
          <p:blipFill rotWithShape="1">
            <a:blip r:embed="rId5">
              <a:alphaModFix/>
            </a:blip>
            <a:srcRect b="27076"/>
            <a:stretch/>
          </p:blipFill>
          <p:spPr>
            <a:xfrm>
              <a:off x="1272688" y="3084250"/>
              <a:ext cx="441429" cy="321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61937" y="3715300"/>
              <a:ext cx="262975" cy="262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0" name="Google Shape;270;p30"/>
          <p:cNvPicPr preferRelativeResize="0"/>
          <p:nvPr/>
        </p:nvPicPr>
        <p:blipFill rotWithShape="1">
          <a:blip r:embed="rId7">
            <a:alphaModFix/>
          </a:blip>
          <a:srcRect b="20716"/>
          <a:stretch/>
        </p:blipFill>
        <p:spPr>
          <a:xfrm>
            <a:off x="2304000" y="5530067"/>
            <a:ext cx="806400" cy="6393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30"/>
          <p:cNvGrpSpPr/>
          <p:nvPr/>
        </p:nvGrpSpPr>
        <p:grpSpPr>
          <a:xfrm>
            <a:off x="2457033" y="2624801"/>
            <a:ext cx="8897600" cy="3375033"/>
            <a:chOff x="1842775" y="1968600"/>
            <a:chExt cx="6673200" cy="2531275"/>
          </a:xfrm>
        </p:grpSpPr>
        <p:grpSp>
          <p:nvGrpSpPr>
            <p:cNvPr id="272" name="Google Shape;272;p30"/>
            <p:cNvGrpSpPr/>
            <p:nvPr/>
          </p:nvGrpSpPr>
          <p:grpSpPr>
            <a:xfrm>
              <a:off x="1842775" y="1968600"/>
              <a:ext cx="6673200" cy="2531275"/>
              <a:chOff x="1842775" y="1968600"/>
              <a:chExt cx="6673200" cy="2531275"/>
            </a:xfrm>
          </p:grpSpPr>
          <p:cxnSp>
            <p:nvCxnSpPr>
              <p:cNvPr id="273" name="Google Shape;273;p30"/>
              <p:cNvCxnSpPr/>
              <p:nvPr/>
            </p:nvCxnSpPr>
            <p:spPr>
              <a:xfrm>
                <a:off x="1842775" y="1968600"/>
                <a:ext cx="2183100" cy="16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0"/>
              <p:cNvCxnSpPr/>
              <p:nvPr/>
            </p:nvCxnSpPr>
            <p:spPr>
              <a:xfrm>
                <a:off x="1850175" y="2434825"/>
                <a:ext cx="1983300" cy="1931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5" name="Google Shape;275;p30"/>
              <p:cNvSpPr/>
              <p:nvPr/>
            </p:nvSpPr>
            <p:spPr>
              <a:xfrm>
                <a:off x="3737275" y="2109475"/>
                <a:ext cx="4327200" cy="2390400"/>
              </a:xfrm>
              <a:prstGeom prst="roundRect">
                <a:avLst>
                  <a:gd name="adj" fmla="val 16667"/>
                </a:avLst>
              </a:prstGeom>
              <a:solidFill>
                <a:srgbClr val="6AA84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6" name="Google Shape;276;p30"/>
              <p:cNvSpPr/>
              <p:nvPr/>
            </p:nvSpPr>
            <p:spPr>
              <a:xfrm>
                <a:off x="4256650" y="2627425"/>
                <a:ext cx="1132200" cy="1354500"/>
              </a:xfrm>
              <a:prstGeom prst="roundRect">
                <a:avLst>
                  <a:gd name="adj" fmla="val 16667"/>
                </a:avLst>
              </a:prstGeom>
              <a:solidFill>
                <a:srgbClr val="CC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400"/>
                  <a:t>Context Predictor</a:t>
                </a:r>
                <a:endParaRPr sz="2400"/>
              </a:p>
            </p:txBody>
          </p:sp>
          <p:sp>
            <p:nvSpPr>
              <p:cNvPr id="277" name="Google Shape;277;p30"/>
              <p:cNvSpPr/>
              <p:nvPr/>
            </p:nvSpPr>
            <p:spPr>
              <a:xfrm>
                <a:off x="6204375" y="2627425"/>
                <a:ext cx="1132200" cy="1354500"/>
              </a:xfrm>
              <a:prstGeom prst="roundRect">
                <a:avLst>
                  <a:gd name="adj" fmla="val 16667"/>
                </a:avLst>
              </a:prstGeom>
              <a:solidFill>
                <a:srgbClr val="CC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400"/>
                  <a:t>Parameter Library</a:t>
                </a:r>
                <a:endParaRPr sz="2400"/>
              </a:p>
            </p:txBody>
          </p:sp>
          <p:cxnSp>
            <p:nvCxnSpPr>
              <p:cNvPr id="278" name="Google Shape;278;p30"/>
              <p:cNvCxnSpPr>
                <a:stCxn id="275" idx="1"/>
                <a:endCxn id="276" idx="1"/>
              </p:cNvCxnSpPr>
              <p:nvPr/>
            </p:nvCxnSpPr>
            <p:spPr>
              <a:xfrm>
                <a:off x="3737275" y="3304675"/>
                <a:ext cx="519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79" name="Google Shape;279;p30"/>
              <p:cNvCxnSpPr>
                <a:stCxn id="276" idx="3"/>
                <a:endCxn id="277" idx="1"/>
              </p:cNvCxnSpPr>
              <p:nvPr/>
            </p:nvCxnSpPr>
            <p:spPr>
              <a:xfrm>
                <a:off x="5388850" y="3304675"/>
                <a:ext cx="815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grpSp>
            <p:nvGrpSpPr>
              <p:cNvPr id="280" name="Google Shape;280;p30"/>
              <p:cNvGrpSpPr/>
              <p:nvPr/>
            </p:nvGrpSpPr>
            <p:grpSpPr>
              <a:xfrm>
                <a:off x="3694675" y="2551875"/>
                <a:ext cx="617700" cy="738634"/>
                <a:chOff x="3694675" y="2551875"/>
                <a:chExt cx="617700" cy="738634"/>
              </a:xfrm>
            </p:grpSpPr>
            <p:sp>
              <p:nvSpPr>
                <p:cNvPr id="281" name="Google Shape;281;p30"/>
                <p:cNvSpPr txBox="1"/>
                <p:nvPr/>
              </p:nvSpPr>
              <p:spPr>
                <a:xfrm>
                  <a:off x="3694675" y="2551875"/>
                  <a:ext cx="617700" cy="7386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2400"/>
                    <a:t>State</a:t>
                  </a:r>
                  <a:endParaRPr sz="2400"/>
                </a:p>
              </p:txBody>
            </p:sp>
            <p:pic>
              <p:nvPicPr>
                <p:cNvPr id="282" name="Google Shape;282;p30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3843323" y="2938099"/>
                  <a:ext cx="259000" cy="259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83" name="Google Shape;283;p30"/>
              <p:cNvSpPr txBox="1"/>
              <p:nvPr/>
            </p:nvSpPr>
            <p:spPr>
              <a:xfrm>
                <a:off x="5334663" y="2538138"/>
                <a:ext cx="874800" cy="7386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/>
                <a:r>
                  <a:rPr lang="en" sz="2400"/>
                  <a:t>Context</a:t>
                </a:r>
                <a:endParaRPr sz="2400"/>
              </a:p>
            </p:txBody>
          </p:sp>
          <p:cxnSp>
            <p:nvCxnSpPr>
              <p:cNvPr id="284" name="Google Shape;284;p30"/>
              <p:cNvCxnSpPr>
                <a:stCxn id="277" idx="3"/>
                <a:endCxn id="275" idx="3"/>
              </p:cNvCxnSpPr>
              <p:nvPr/>
            </p:nvCxnSpPr>
            <p:spPr>
              <a:xfrm>
                <a:off x="7336575" y="3304675"/>
                <a:ext cx="7278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85" name="Google Shape;285;p30"/>
              <p:cNvGrpSpPr/>
              <p:nvPr/>
            </p:nvGrpSpPr>
            <p:grpSpPr>
              <a:xfrm>
                <a:off x="7231775" y="2551875"/>
                <a:ext cx="874800" cy="690200"/>
                <a:chOff x="7079375" y="2551875"/>
                <a:chExt cx="874800" cy="690200"/>
              </a:xfrm>
            </p:grpSpPr>
            <p:pic>
              <p:nvPicPr>
                <p:cNvPr id="286" name="Google Shape;286;p3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7383388" y="2923275"/>
                  <a:ext cx="284775" cy="318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87" name="Google Shape;287;p30"/>
                <p:cNvSpPr txBox="1"/>
                <p:nvPr/>
              </p:nvSpPr>
              <p:spPr>
                <a:xfrm>
                  <a:off x="7079375" y="2551875"/>
                  <a:ext cx="874800" cy="4616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2400"/>
                    <a:t>Param.</a:t>
                  </a:r>
                  <a:endParaRPr sz="2400"/>
                </a:p>
              </p:txBody>
            </p:sp>
          </p:grpSp>
          <p:cxnSp>
            <p:nvCxnSpPr>
              <p:cNvPr id="288" name="Google Shape;288;p30"/>
              <p:cNvCxnSpPr>
                <a:endCxn id="275" idx="1"/>
              </p:cNvCxnSpPr>
              <p:nvPr/>
            </p:nvCxnSpPr>
            <p:spPr>
              <a:xfrm>
                <a:off x="3337675" y="3304675"/>
                <a:ext cx="399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0"/>
              <p:cNvCxnSpPr>
                <a:stCxn id="275" idx="3"/>
              </p:cNvCxnSpPr>
              <p:nvPr/>
            </p:nvCxnSpPr>
            <p:spPr>
              <a:xfrm>
                <a:off x="8064475" y="3304675"/>
                <a:ext cx="451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pic>
          <p:nvPicPr>
            <p:cNvPr id="290" name="Google Shape;290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636350" y="2945500"/>
              <a:ext cx="300425" cy="259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from Demonstration (APPLD) </a:t>
            </a:r>
            <a:r>
              <a:rPr lang="en" sz="1807"/>
              <a:t>[</a:t>
            </a:r>
            <a:r>
              <a:rPr lang="en" sz="1807" i="1"/>
              <a:t>Xiao et al., RA-L20</a:t>
            </a:r>
            <a:r>
              <a:rPr lang="en" sz="1807"/>
              <a:t>]</a:t>
            </a:r>
            <a:endParaRPr sz="1807"/>
          </a:p>
          <a:p>
            <a:endParaRPr/>
          </a:p>
        </p:txBody>
      </p:sp>
      <p:sp>
        <p:nvSpPr>
          <p:cNvPr id="296" name="Google Shape;296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  <p:sp>
        <p:nvSpPr>
          <p:cNvPr id="297" name="Google Shape;297;p31"/>
          <p:cNvSpPr txBox="1">
            <a:spLocks noGrp="1"/>
          </p:cNvSpPr>
          <p:nvPr>
            <p:ph type="body" idx="1"/>
          </p:nvPr>
        </p:nvSpPr>
        <p:spPr>
          <a:xfrm>
            <a:off x="415600" y="1739833"/>
            <a:ext cx="11360800" cy="174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b="1"/>
              <a:t>Context Predictor:</a:t>
            </a:r>
            <a:endParaRPr b="1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grpSp>
        <p:nvGrpSpPr>
          <p:cNvPr id="298" name="Google Shape;298;p31"/>
          <p:cNvGrpSpPr/>
          <p:nvPr/>
        </p:nvGrpSpPr>
        <p:grpSpPr>
          <a:xfrm>
            <a:off x="415601" y="3480302"/>
            <a:ext cx="11478951" cy="1300830"/>
            <a:chOff x="311700" y="2610225"/>
            <a:chExt cx="8609213" cy="975622"/>
          </a:xfrm>
        </p:grpSpPr>
        <p:pic>
          <p:nvPicPr>
            <p:cNvPr id="299" name="Google Shape;299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1163" y="2824875"/>
              <a:ext cx="4299750" cy="35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31"/>
            <p:cNvSpPr txBox="1"/>
            <p:nvPr/>
          </p:nvSpPr>
          <p:spPr>
            <a:xfrm>
              <a:off x="311700" y="2610225"/>
              <a:ext cx="3973200" cy="97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" sz="2400">
                  <a:solidFill>
                    <a:schemeClr val="dk2"/>
                  </a:solidFill>
                </a:rPr>
                <a:t>2. Perform automatic segmentation (e.g., using CHAMP </a:t>
              </a:r>
              <a:r>
                <a:rPr lang="en" sz="1600">
                  <a:solidFill>
                    <a:schemeClr val="dk2"/>
                  </a:solidFill>
                </a:rPr>
                <a:t>[</a:t>
              </a:r>
              <a:r>
                <a:rPr lang="en" sz="1600" i="1">
                  <a:solidFill>
                    <a:schemeClr val="dk2"/>
                  </a:solidFill>
                </a:rPr>
                <a:t>Niekum et al. ICRA15</a:t>
              </a:r>
              <a:r>
                <a:rPr lang="en" sz="1600">
                  <a:solidFill>
                    <a:schemeClr val="dk2"/>
                  </a:solidFill>
                </a:rPr>
                <a:t>]</a:t>
              </a:r>
              <a:r>
                <a:rPr lang="en" sz="2400">
                  <a:solidFill>
                    <a:schemeClr val="dk2"/>
                  </a:solidFill>
                </a:rPr>
                <a:t>)</a:t>
              </a:r>
              <a:endParaRPr sz="2400"/>
            </a:p>
          </p:txBody>
        </p:sp>
      </p:grpSp>
      <p:grpSp>
        <p:nvGrpSpPr>
          <p:cNvPr id="301" name="Google Shape;301;p31"/>
          <p:cNvGrpSpPr/>
          <p:nvPr/>
        </p:nvGrpSpPr>
        <p:grpSpPr>
          <a:xfrm>
            <a:off x="415600" y="2284449"/>
            <a:ext cx="11186923" cy="980232"/>
            <a:chOff x="311700" y="1713337"/>
            <a:chExt cx="8390192" cy="735174"/>
          </a:xfrm>
        </p:grpSpPr>
        <p:grpSp>
          <p:nvGrpSpPr>
            <p:cNvPr id="302" name="Google Shape;302;p31"/>
            <p:cNvGrpSpPr/>
            <p:nvPr/>
          </p:nvGrpSpPr>
          <p:grpSpPr>
            <a:xfrm>
              <a:off x="311700" y="1713337"/>
              <a:ext cx="8390192" cy="735174"/>
              <a:chOff x="311700" y="1713337"/>
              <a:chExt cx="8390192" cy="735174"/>
            </a:xfrm>
          </p:grpSpPr>
          <p:grpSp>
            <p:nvGrpSpPr>
              <p:cNvPr id="303" name="Google Shape;303;p31"/>
              <p:cNvGrpSpPr/>
              <p:nvPr/>
            </p:nvGrpSpPr>
            <p:grpSpPr>
              <a:xfrm>
                <a:off x="311700" y="1713337"/>
                <a:ext cx="8390192" cy="735174"/>
                <a:chOff x="311700" y="1713337"/>
                <a:chExt cx="8390192" cy="735174"/>
              </a:xfrm>
            </p:grpSpPr>
            <p:pic>
              <p:nvPicPr>
                <p:cNvPr id="304" name="Google Shape;304;p3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6185222" y="1846788"/>
                  <a:ext cx="2516670" cy="351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" name="Google Shape;305;p31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21148"/>
                <a:stretch/>
              </p:blipFill>
              <p:spPr>
                <a:xfrm>
                  <a:off x="3683057" y="1713337"/>
                  <a:ext cx="726268" cy="572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6" name="Google Shape;306;p31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7076"/>
                <a:stretch/>
              </p:blipFill>
              <p:spPr>
                <a:xfrm>
                  <a:off x="4324750" y="1799623"/>
                  <a:ext cx="548700" cy="4001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07" name="Google Shape;307;p31"/>
                <p:cNvSpPr txBox="1"/>
                <p:nvPr/>
              </p:nvSpPr>
              <p:spPr>
                <a:xfrm>
                  <a:off x="311700" y="1791438"/>
                  <a:ext cx="3000000" cy="6570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600"/>
                    </a:spcAft>
                  </a:pPr>
                  <a:r>
                    <a:rPr lang="en" sz="2400">
                      <a:solidFill>
                        <a:schemeClr val="dk2"/>
                      </a:solidFill>
                    </a:rPr>
                    <a:t>1. Collect demonstration</a:t>
                  </a:r>
                  <a:endParaRPr sz="2400"/>
                </a:p>
              </p:txBody>
            </p:sp>
          </p:grpSp>
          <p:pic>
            <p:nvPicPr>
              <p:cNvPr id="308" name="Google Shape;308;p31"/>
              <p:cNvPicPr preferRelativeResize="0"/>
              <p:nvPr/>
            </p:nvPicPr>
            <p:blipFill rotWithShape="1">
              <a:blip r:embed="rId7">
                <a:alphaModFix/>
              </a:blip>
              <a:srcRect b="20716"/>
              <a:stretch/>
            </p:blipFill>
            <p:spPr>
              <a:xfrm>
                <a:off x="4864350" y="1759925"/>
                <a:ext cx="604800" cy="479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309" name="Google Shape;309;p31"/>
            <p:cNvCxnSpPr/>
            <p:nvPr/>
          </p:nvCxnSpPr>
          <p:spPr>
            <a:xfrm>
              <a:off x="5624550" y="2035200"/>
              <a:ext cx="429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310" name="Google Shape;310;p31"/>
          <p:cNvGrpSpPr/>
          <p:nvPr/>
        </p:nvGrpSpPr>
        <p:grpSpPr>
          <a:xfrm>
            <a:off x="415600" y="4680366"/>
            <a:ext cx="11360800" cy="1852000"/>
            <a:chOff x="311700" y="3510275"/>
            <a:chExt cx="8520600" cy="1389000"/>
          </a:xfrm>
        </p:grpSpPr>
        <p:grpSp>
          <p:nvGrpSpPr>
            <p:cNvPr id="311" name="Google Shape;311;p31"/>
            <p:cNvGrpSpPr/>
            <p:nvPr/>
          </p:nvGrpSpPr>
          <p:grpSpPr>
            <a:xfrm>
              <a:off x="311700" y="3672900"/>
              <a:ext cx="3973200" cy="745975"/>
              <a:chOff x="311700" y="3672900"/>
              <a:chExt cx="3973200" cy="745975"/>
            </a:xfrm>
          </p:grpSpPr>
          <p:sp>
            <p:nvSpPr>
              <p:cNvPr id="312" name="Google Shape;312;p31"/>
              <p:cNvSpPr txBox="1"/>
              <p:nvPr/>
            </p:nvSpPr>
            <p:spPr>
              <a:xfrm>
                <a:off x="311700" y="3672900"/>
                <a:ext cx="3973200" cy="657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" sz="2400">
                    <a:solidFill>
                      <a:schemeClr val="dk2"/>
                    </a:solidFill>
                  </a:rPr>
                  <a:t>3. Train online context predictor </a:t>
                </a:r>
                <a:endParaRPr sz="2400"/>
              </a:p>
            </p:txBody>
          </p:sp>
          <p:pic>
            <p:nvPicPr>
              <p:cNvPr id="313" name="Google Shape;313;p31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63698" y="4134600"/>
                <a:ext cx="1288504" cy="284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14" name="Google Shape;314;p3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633075" y="4296825"/>
              <a:ext cx="5199225" cy="60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3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433025" y="3510275"/>
              <a:ext cx="4083826" cy="786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from Demonstration (APPLD) </a:t>
            </a:r>
            <a:r>
              <a:rPr lang="en" sz="1807"/>
              <a:t>[</a:t>
            </a:r>
            <a:r>
              <a:rPr lang="en" sz="1807" i="1"/>
              <a:t>Xiao et al., RA-L20</a:t>
            </a:r>
            <a:r>
              <a:rPr lang="en" sz="1807"/>
              <a:t>]</a:t>
            </a:r>
            <a:endParaRPr sz="1807"/>
          </a:p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sp>
        <p:nvSpPr>
          <p:cNvPr id="322" name="Google Shape;322;p32"/>
          <p:cNvSpPr txBox="1">
            <a:spLocks noGrp="1"/>
          </p:cNvSpPr>
          <p:nvPr>
            <p:ph type="body" idx="1"/>
          </p:nvPr>
        </p:nvSpPr>
        <p:spPr>
          <a:xfrm>
            <a:off x="415600" y="1739833"/>
            <a:ext cx="11360800" cy="174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b="1"/>
              <a:t>Parameter Library: </a:t>
            </a:r>
            <a:r>
              <a:rPr lang="en"/>
              <a:t>For each context, use behavior cloning to construct each element of the parameter library 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pic>
        <p:nvPicPr>
          <p:cNvPr id="323" name="Google Shape;3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733" y="3992000"/>
            <a:ext cx="1887487" cy="1072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7600" y="4084884"/>
            <a:ext cx="193548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883" y="2678309"/>
            <a:ext cx="2141200" cy="1415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8230" y="4122029"/>
            <a:ext cx="214122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2"/>
          <p:cNvSpPr txBox="1">
            <a:spLocks noGrp="1"/>
          </p:cNvSpPr>
          <p:nvPr>
            <p:ph type="body" idx="1"/>
          </p:nvPr>
        </p:nvSpPr>
        <p:spPr>
          <a:xfrm>
            <a:off x="415600" y="5110133"/>
            <a:ext cx="11360800" cy="10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b="1"/>
              <a:t>Behavioral Cloning</a:t>
            </a:r>
            <a:r>
              <a:rPr lang="en"/>
              <a:t>: Learn parameters from a demonstration using supervised learning.</a:t>
            </a:r>
            <a:endParaRPr/>
          </a:p>
        </p:txBody>
      </p:sp>
      <p:pic>
        <p:nvPicPr>
          <p:cNvPr id="328" name="Google Shape;32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03251" y="6107700"/>
            <a:ext cx="6642445" cy="5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2"/>
          <p:cNvSpPr txBox="1"/>
          <p:nvPr/>
        </p:nvSpPr>
        <p:spPr>
          <a:xfrm>
            <a:off x="9451633" y="2247833"/>
            <a:ext cx="3354800" cy="3102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467" b="1" i="1">
                <a:solidFill>
                  <a:schemeClr val="dk1"/>
                </a:solidFill>
              </a:rPr>
              <a:t>max_vel_x</a:t>
            </a:r>
            <a:r>
              <a:rPr lang="en" sz="1467">
                <a:solidFill>
                  <a:schemeClr val="dk1"/>
                </a:solidFill>
              </a:rPr>
              <a:t>: 0.5</a:t>
            </a:r>
            <a:endParaRPr sz="1467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>
                <a:solidFill>
                  <a:schemeClr val="dk1"/>
                </a:solidFill>
              </a:rPr>
              <a:t>min_vel_x</a:t>
            </a:r>
            <a:r>
              <a:rPr lang="en" sz="1467">
                <a:solidFill>
                  <a:schemeClr val="dk1"/>
                </a:solidFill>
              </a:rPr>
              <a:t>: 0.1</a:t>
            </a:r>
            <a:endParaRPr sz="1467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>
                <a:solidFill>
                  <a:schemeClr val="dk1"/>
                </a:solidFill>
              </a:rPr>
              <a:t>max_vel_theta</a:t>
            </a:r>
            <a:r>
              <a:rPr lang="en" sz="1467">
                <a:solidFill>
                  <a:schemeClr val="dk1"/>
                </a:solidFill>
              </a:rPr>
              <a:t>: 1.57</a:t>
            </a:r>
            <a:endParaRPr sz="1467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>
                <a:solidFill>
                  <a:schemeClr val="dk1"/>
                </a:solidFill>
              </a:rPr>
              <a:t>min_vel_theta</a:t>
            </a:r>
            <a:r>
              <a:rPr lang="en" sz="1467">
                <a:solidFill>
                  <a:schemeClr val="dk1"/>
                </a:solidFill>
              </a:rPr>
              <a:t>: -1.57</a:t>
            </a:r>
            <a:endParaRPr sz="1467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>
                <a:solidFill>
                  <a:schemeClr val="dk1"/>
                </a:solidFill>
              </a:rPr>
              <a:t>vx_samples</a:t>
            </a:r>
            <a:r>
              <a:rPr lang="en" sz="1467">
                <a:solidFill>
                  <a:schemeClr val="dk1"/>
                </a:solidFill>
              </a:rPr>
              <a:t>: 6</a:t>
            </a:r>
            <a:endParaRPr sz="1467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>
                <a:solidFill>
                  <a:schemeClr val="dk1"/>
                </a:solidFill>
              </a:rPr>
              <a:t>vtheta_samples</a:t>
            </a:r>
            <a:r>
              <a:rPr lang="en" sz="1467">
                <a:solidFill>
                  <a:schemeClr val="dk1"/>
                </a:solidFill>
              </a:rPr>
              <a:t>: 20</a:t>
            </a:r>
            <a:endParaRPr sz="1467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>
                <a:solidFill>
                  <a:schemeClr val="dk1"/>
                </a:solidFill>
              </a:rPr>
              <a:t>occdist_scale</a:t>
            </a:r>
            <a:r>
              <a:rPr lang="en" sz="1467">
                <a:solidFill>
                  <a:schemeClr val="dk1"/>
                </a:solidFill>
              </a:rPr>
              <a:t>: 0.1</a:t>
            </a:r>
            <a:endParaRPr sz="1467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>
                <a:solidFill>
                  <a:schemeClr val="dk1"/>
                </a:solidFill>
              </a:rPr>
              <a:t>pdist_scale</a:t>
            </a:r>
            <a:r>
              <a:rPr lang="en" sz="1467">
                <a:solidFill>
                  <a:srgbClr val="24292E"/>
                </a:solidFill>
              </a:rPr>
              <a:t>: </a:t>
            </a:r>
            <a:r>
              <a:rPr lang="en" sz="1467">
                <a:solidFill>
                  <a:schemeClr val="dk1"/>
                </a:solidFill>
              </a:rPr>
              <a:t>0.75</a:t>
            </a:r>
            <a:endParaRPr sz="1467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>
                <a:solidFill>
                  <a:schemeClr val="dk1"/>
                </a:solidFill>
              </a:rPr>
              <a:t>gdist_scale</a:t>
            </a:r>
            <a:r>
              <a:rPr lang="en" sz="1467">
                <a:solidFill>
                  <a:srgbClr val="24292E"/>
                </a:solidFill>
              </a:rPr>
              <a:t>: </a:t>
            </a:r>
            <a:r>
              <a:rPr lang="en" sz="1467">
                <a:solidFill>
                  <a:schemeClr val="dk1"/>
                </a:solidFill>
              </a:rPr>
              <a:t>1.0</a:t>
            </a:r>
            <a:endParaRPr sz="1467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 b="1" i="1">
                <a:solidFill>
                  <a:schemeClr val="dk1"/>
                </a:solidFill>
              </a:rPr>
              <a:t>Inflation_radius</a:t>
            </a:r>
            <a:r>
              <a:rPr lang="en" sz="1467">
                <a:solidFill>
                  <a:schemeClr val="dk1"/>
                </a:solidFill>
              </a:rPr>
              <a:t>: 0.30</a:t>
            </a:r>
            <a:endParaRPr sz="1467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" sz="1467">
                <a:solidFill>
                  <a:schemeClr val="dk1"/>
                </a:solidFill>
              </a:rPr>
              <a:t>......</a:t>
            </a:r>
            <a:endParaRPr sz="1467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from Demonstration (APPLD) </a:t>
            </a:r>
            <a:r>
              <a:rPr lang="en" sz="1807"/>
              <a:t>[</a:t>
            </a:r>
            <a:r>
              <a:rPr lang="en" sz="1807" i="1"/>
              <a:t>Xiao et al., RA-L20</a:t>
            </a:r>
            <a:r>
              <a:rPr lang="en" sz="1807"/>
              <a:t>]</a:t>
            </a:r>
            <a:endParaRPr sz="1807"/>
          </a:p>
          <a:p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  <p:pic>
        <p:nvPicPr>
          <p:cNvPr id="336" name="Google Shape;33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1401" y="1844133"/>
            <a:ext cx="6269201" cy="4747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81147"/>
            </a:pPr>
            <a:r>
              <a:rPr lang="en"/>
              <a:t>Adaptive Planner Parameter Learning from Demonstration (APPLD) </a:t>
            </a:r>
            <a:r>
              <a:rPr lang="en" sz="1807"/>
              <a:t>[</a:t>
            </a:r>
            <a:r>
              <a:rPr lang="en" sz="1807" i="1"/>
              <a:t>Xiao et al., RA-L20</a:t>
            </a:r>
            <a:r>
              <a:rPr lang="en" sz="1807"/>
              <a:t>]</a:t>
            </a:r>
            <a:endParaRPr sz="1807"/>
          </a:p>
          <a:p>
            <a:endParaRPr/>
          </a:p>
        </p:txBody>
      </p:sp>
      <p:sp>
        <p:nvSpPr>
          <p:cNvPr id="342" name="Google Shape;342;p3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343" name="Google Shape;343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  <p:pic>
        <p:nvPicPr>
          <p:cNvPr id="344" name="Google Shape;344;p34" title="appld_tutori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6334" y="2184334"/>
            <a:ext cx="7179335" cy="4033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81147"/>
            </a:pPr>
            <a:r>
              <a:rPr lang="en"/>
              <a:t>Adaptive Planner Parameter Learning from Demonstration (APPLD) </a:t>
            </a:r>
            <a:r>
              <a:rPr lang="en" sz="1807"/>
              <a:t>[</a:t>
            </a:r>
            <a:r>
              <a:rPr lang="en" sz="1807" i="1"/>
              <a:t>Xiao et al., RA-L20</a:t>
            </a:r>
            <a:r>
              <a:rPr lang="en" sz="1807"/>
              <a:t>]</a:t>
            </a:r>
            <a:endParaRPr sz="1807"/>
          </a:p>
          <a:p>
            <a:endParaRPr/>
          </a:p>
        </p:txBody>
      </p:sp>
      <p:sp>
        <p:nvSpPr>
          <p:cNvPr id="350" name="Google Shape;350;p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351" name="Google Shape;351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  <p:pic>
        <p:nvPicPr>
          <p:cNvPr id="352" name="Google Shape;352;p35" title="appld_tutori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6334" y="2184334"/>
            <a:ext cx="7179335" cy="4033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APPL from Human Interactions </a:t>
            </a:r>
            <a:r>
              <a:rPr lang="en" sz="1807"/>
              <a:t>[</a:t>
            </a:r>
            <a:r>
              <a:rPr lang="en" sz="1807" i="1"/>
              <a:t>Xiao et al., RAS22</a:t>
            </a:r>
            <a:r>
              <a:rPr lang="en" sz="1807"/>
              <a:t>]</a:t>
            </a:r>
            <a:endParaRPr/>
          </a:p>
        </p:txBody>
      </p:sp>
      <p:sp>
        <p:nvSpPr>
          <p:cNvPr id="358" name="Google Shape;358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/>
          </a:p>
        </p:txBody>
      </p:sp>
      <p:pic>
        <p:nvPicPr>
          <p:cNvPr id="359" name="Google Shape;359;p36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775501" y="1356967"/>
            <a:ext cx="2794668" cy="26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334" y="1904501"/>
            <a:ext cx="6721865" cy="4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6"/>
          <p:cNvSpPr/>
          <p:nvPr/>
        </p:nvSpPr>
        <p:spPr>
          <a:xfrm>
            <a:off x="4894300" y="3226700"/>
            <a:ext cx="3226800" cy="386800"/>
          </a:xfrm>
          <a:prstGeom prst="rect">
            <a:avLst/>
          </a:prstGeom>
          <a:solidFill>
            <a:srgbClr val="FF0000">
              <a:alpha val="13410"/>
            </a:srgbClr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62" name="Google Shape;362;p36"/>
          <p:cNvGrpSpPr/>
          <p:nvPr/>
        </p:nvGrpSpPr>
        <p:grpSpPr>
          <a:xfrm>
            <a:off x="583418" y="4162067"/>
            <a:ext cx="2051549" cy="2143367"/>
            <a:chOff x="437563" y="3121550"/>
            <a:chExt cx="1538662" cy="1607525"/>
          </a:xfrm>
        </p:grpSpPr>
        <p:pic>
          <p:nvPicPr>
            <p:cNvPr id="363" name="Google Shape;363;p36"/>
            <p:cNvPicPr preferRelativeResize="0"/>
            <p:nvPr/>
          </p:nvPicPr>
          <p:blipFill rotWithShape="1">
            <a:blip r:embed="rId5">
              <a:alphaModFix/>
            </a:blip>
            <a:srcRect b="21148"/>
            <a:stretch/>
          </p:blipFill>
          <p:spPr>
            <a:xfrm>
              <a:off x="437563" y="3810500"/>
              <a:ext cx="1164924" cy="918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36"/>
            <p:cNvPicPr preferRelativeResize="0"/>
            <p:nvPr/>
          </p:nvPicPr>
          <p:blipFill rotWithShape="1">
            <a:blip r:embed="rId6">
              <a:alphaModFix/>
            </a:blip>
            <a:srcRect b="27076"/>
            <a:stretch/>
          </p:blipFill>
          <p:spPr>
            <a:xfrm>
              <a:off x="1283025" y="3121550"/>
              <a:ext cx="693200" cy="50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602487" y="4108837"/>
              <a:ext cx="321900" cy="321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6" name="Google Shape;366;p36"/>
          <p:cNvPicPr preferRelativeResize="0"/>
          <p:nvPr/>
        </p:nvPicPr>
        <p:blipFill rotWithShape="1">
          <a:blip r:embed="rId8">
            <a:alphaModFix/>
          </a:blip>
          <a:srcRect b="20716"/>
          <a:stretch/>
        </p:blipFill>
        <p:spPr>
          <a:xfrm>
            <a:off x="2783000" y="5167867"/>
            <a:ext cx="1212099" cy="960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E1704C-59B5-420A-8704-0373A302FBFA}"/>
              </a:ext>
            </a:extLst>
          </p:cNvPr>
          <p:cNvSpPr txBox="1">
            <a:spLocks/>
          </p:cNvSpPr>
          <p:nvPr/>
        </p:nvSpPr>
        <p:spPr>
          <a:xfrm>
            <a:off x="1073239" y="508717"/>
            <a:ext cx="10045521" cy="59629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Current Hot Topics</a:t>
            </a:r>
          </a:p>
          <a:p>
            <a:pPr lvl="1"/>
            <a:r>
              <a:rPr lang="en-US" sz="2800" dirty="0"/>
              <a:t>Measuring human emotion &amp; engagement</a:t>
            </a:r>
          </a:p>
          <a:p>
            <a:pPr lvl="1"/>
            <a:r>
              <a:rPr lang="en-US" sz="2800" dirty="0"/>
              <a:t>Human-robot autonomous collaboration</a:t>
            </a:r>
          </a:p>
          <a:p>
            <a:pPr lvl="1"/>
            <a:r>
              <a:rPr lang="en-US" sz="2800" dirty="0"/>
              <a:t>Physical human-robot interaction</a:t>
            </a:r>
          </a:p>
          <a:p>
            <a:pPr lvl="1"/>
            <a:r>
              <a:rPr lang="en-US" sz="2800" dirty="0"/>
              <a:t>HRI as design</a:t>
            </a:r>
          </a:p>
          <a:p>
            <a:pPr lvl="1"/>
            <a:r>
              <a:rPr lang="en-US" sz="2800" dirty="0"/>
              <a:t>Legibility of motion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r>
              <a:rPr lang="en-US" sz="3200" dirty="0"/>
              <a:t>Long-Standing Topics</a:t>
            </a:r>
          </a:p>
          <a:p>
            <a:pPr lvl="1"/>
            <a:r>
              <a:rPr lang="en-US" sz="2800" dirty="0"/>
              <a:t>Generating and interpreting gaze attention</a:t>
            </a:r>
          </a:p>
          <a:p>
            <a:pPr lvl="1"/>
            <a:r>
              <a:rPr lang="en-US" sz="2800" dirty="0"/>
              <a:t>Language &amp; HRI</a:t>
            </a:r>
          </a:p>
          <a:p>
            <a:pPr lvl="1"/>
            <a:r>
              <a:rPr lang="en-US" sz="2800" dirty="0"/>
              <a:t>Gesturing</a:t>
            </a:r>
          </a:p>
          <a:p>
            <a:pPr lvl="1"/>
            <a:r>
              <a:rPr lang="en-US" sz="2800" dirty="0"/>
              <a:t>Back-channel communication</a:t>
            </a:r>
          </a:p>
          <a:p>
            <a:pPr lvl="1"/>
            <a:r>
              <a:rPr lang="en-US" sz="2800" dirty="0"/>
              <a:t>Proxemics</a:t>
            </a:r>
          </a:p>
        </p:txBody>
      </p:sp>
    </p:spTree>
    <p:extLst>
      <p:ext uri="{BB962C8B-B14F-4D97-AF65-F5344CB8AC3E}">
        <p14:creationId xmlns:p14="http://schemas.microsoft.com/office/powerpoint/2010/main" val="1076498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from Interventions (APPLI) </a:t>
            </a:r>
            <a:r>
              <a:rPr lang="en" sz="1807"/>
              <a:t>[</a:t>
            </a:r>
            <a:r>
              <a:rPr lang="en" sz="1807" i="1"/>
              <a:t>Wang et al., ICRA21</a:t>
            </a:r>
            <a:r>
              <a:rPr lang="en" sz="1807"/>
              <a:t>]</a:t>
            </a:r>
            <a:endParaRPr sz="1807"/>
          </a:p>
          <a:p>
            <a:pPr>
              <a:buClr>
                <a:schemeClr val="dk1"/>
              </a:buClr>
              <a:buSzPct val="39285"/>
            </a:pPr>
            <a:endParaRPr/>
          </a:p>
          <a:p>
            <a:pPr>
              <a:buClr>
                <a:schemeClr val="dk1"/>
              </a:buClr>
              <a:buSzPct val="39285"/>
            </a:pPr>
            <a:endParaRPr/>
          </a:p>
          <a:p>
            <a:endParaRPr/>
          </a:p>
        </p:txBody>
      </p:sp>
      <p:sp>
        <p:nvSpPr>
          <p:cNvPr id="372" name="Google Shape;372;p3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30</a:t>
            </a:fld>
            <a:endParaRPr/>
          </a:p>
        </p:txBody>
      </p:sp>
      <p:sp>
        <p:nvSpPr>
          <p:cNvPr id="373" name="Google Shape;373;p3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30</a:t>
            </a:fld>
            <a:endParaRPr/>
          </a:p>
        </p:txBody>
      </p:sp>
      <p:pic>
        <p:nvPicPr>
          <p:cNvPr id="374" name="Google Shape;374;p37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786834" y="2355434"/>
            <a:ext cx="2431468" cy="23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7"/>
          <p:cNvSpPr txBox="1">
            <a:spLocks noGrp="1"/>
          </p:cNvSpPr>
          <p:nvPr>
            <p:ph type="body" idx="1"/>
          </p:nvPr>
        </p:nvSpPr>
        <p:spPr>
          <a:xfrm>
            <a:off x="415600" y="1739833"/>
            <a:ext cx="11360800" cy="10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Robots do not behave suboptimally everywhere: </a:t>
            </a:r>
            <a:r>
              <a:rPr lang="en" b="1"/>
              <a:t>Intervention </a:t>
            </a:r>
            <a:r>
              <a:rPr lang="en"/>
              <a:t>when necessary</a:t>
            </a:r>
            <a:endParaRPr/>
          </a:p>
        </p:txBody>
      </p:sp>
      <p:grpSp>
        <p:nvGrpSpPr>
          <p:cNvPr id="376" name="Google Shape;376;p37"/>
          <p:cNvGrpSpPr/>
          <p:nvPr/>
        </p:nvGrpSpPr>
        <p:grpSpPr>
          <a:xfrm>
            <a:off x="894700" y="4834468"/>
            <a:ext cx="2289301" cy="1599233"/>
            <a:chOff x="671025" y="3625850"/>
            <a:chExt cx="1716976" cy="1199425"/>
          </a:xfrm>
        </p:grpSpPr>
        <p:grpSp>
          <p:nvGrpSpPr>
            <p:cNvPr id="377" name="Google Shape;377;p37"/>
            <p:cNvGrpSpPr/>
            <p:nvPr/>
          </p:nvGrpSpPr>
          <p:grpSpPr>
            <a:xfrm>
              <a:off x="671025" y="3625850"/>
              <a:ext cx="1101791" cy="1072649"/>
              <a:chOff x="612325" y="3084250"/>
              <a:chExt cx="1101791" cy="1072649"/>
            </a:xfrm>
          </p:grpSpPr>
          <p:pic>
            <p:nvPicPr>
              <p:cNvPr id="378" name="Google Shape;378;p37"/>
              <p:cNvPicPr preferRelativeResize="0"/>
              <p:nvPr/>
            </p:nvPicPr>
            <p:blipFill rotWithShape="1">
              <a:blip r:embed="rId4">
                <a:alphaModFix/>
              </a:blip>
              <a:srcRect b="21148"/>
              <a:stretch/>
            </p:blipFill>
            <p:spPr>
              <a:xfrm>
                <a:off x="612325" y="3536675"/>
                <a:ext cx="786562" cy="620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9" name="Google Shape;379;p37"/>
              <p:cNvPicPr preferRelativeResize="0"/>
              <p:nvPr/>
            </p:nvPicPr>
            <p:blipFill rotWithShape="1">
              <a:blip r:embed="rId5">
                <a:alphaModFix/>
              </a:blip>
              <a:srcRect b="27076"/>
              <a:stretch/>
            </p:blipFill>
            <p:spPr>
              <a:xfrm>
                <a:off x="1272688" y="3084250"/>
                <a:ext cx="441429" cy="321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0" name="Google Shape;380;p3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361937" y="3715300"/>
                <a:ext cx="262975" cy="2629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81" name="Google Shape;381;p37"/>
            <p:cNvPicPr preferRelativeResize="0"/>
            <p:nvPr/>
          </p:nvPicPr>
          <p:blipFill rotWithShape="1">
            <a:blip r:embed="rId7">
              <a:alphaModFix/>
            </a:blip>
            <a:srcRect b="20716"/>
            <a:stretch/>
          </p:blipFill>
          <p:spPr>
            <a:xfrm>
              <a:off x="1842775" y="4499875"/>
              <a:ext cx="410426" cy="32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37"/>
            <p:cNvPicPr preferRelativeResize="0"/>
            <p:nvPr/>
          </p:nvPicPr>
          <p:blipFill rotWithShape="1">
            <a:blip r:embed="rId8">
              <a:alphaModFix/>
            </a:blip>
            <a:srcRect b="24173"/>
            <a:stretch/>
          </p:blipFill>
          <p:spPr>
            <a:xfrm>
              <a:off x="1707975" y="3939800"/>
              <a:ext cx="680026" cy="515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3" name="Google Shape;383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10233" y="2667951"/>
            <a:ext cx="7880000" cy="348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384" name="Google Shape;384;p37"/>
          <p:cNvGrpSpPr/>
          <p:nvPr/>
        </p:nvGrpSpPr>
        <p:grpSpPr>
          <a:xfrm>
            <a:off x="2457033" y="2624801"/>
            <a:ext cx="8897600" cy="3375033"/>
            <a:chOff x="1842775" y="1968600"/>
            <a:chExt cx="6673200" cy="2531275"/>
          </a:xfrm>
        </p:grpSpPr>
        <p:grpSp>
          <p:nvGrpSpPr>
            <p:cNvPr id="385" name="Google Shape;385;p37"/>
            <p:cNvGrpSpPr/>
            <p:nvPr/>
          </p:nvGrpSpPr>
          <p:grpSpPr>
            <a:xfrm>
              <a:off x="1842775" y="1968600"/>
              <a:ext cx="6673200" cy="2531275"/>
              <a:chOff x="1842775" y="1968600"/>
              <a:chExt cx="6673200" cy="2531275"/>
            </a:xfrm>
          </p:grpSpPr>
          <p:grpSp>
            <p:nvGrpSpPr>
              <p:cNvPr id="386" name="Google Shape;386;p37"/>
              <p:cNvGrpSpPr/>
              <p:nvPr/>
            </p:nvGrpSpPr>
            <p:grpSpPr>
              <a:xfrm>
                <a:off x="1842775" y="1968600"/>
                <a:ext cx="6673200" cy="2531275"/>
                <a:chOff x="1842775" y="1968600"/>
                <a:chExt cx="6673200" cy="2531275"/>
              </a:xfrm>
            </p:grpSpPr>
            <p:cxnSp>
              <p:nvCxnSpPr>
                <p:cNvPr id="387" name="Google Shape;387;p37"/>
                <p:cNvCxnSpPr/>
                <p:nvPr/>
              </p:nvCxnSpPr>
              <p:spPr>
                <a:xfrm>
                  <a:off x="1842775" y="1968600"/>
                  <a:ext cx="2183100" cy="162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8" name="Google Shape;388;p37"/>
                <p:cNvCxnSpPr/>
                <p:nvPr/>
              </p:nvCxnSpPr>
              <p:spPr>
                <a:xfrm>
                  <a:off x="1850175" y="2434825"/>
                  <a:ext cx="1983300" cy="1931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89" name="Google Shape;389;p37"/>
                <p:cNvSpPr/>
                <p:nvPr/>
              </p:nvSpPr>
              <p:spPr>
                <a:xfrm>
                  <a:off x="3737275" y="2109475"/>
                  <a:ext cx="4327200" cy="2390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AA84F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90" name="Google Shape;390;p37"/>
                <p:cNvSpPr/>
                <p:nvPr/>
              </p:nvSpPr>
              <p:spPr>
                <a:xfrm>
                  <a:off x="4180450" y="2627425"/>
                  <a:ext cx="680100" cy="13545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CCCC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r>
                    <a:rPr lang="en" sz="2400"/>
                    <a:t>Ctx. Pred.</a:t>
                  </a:r>
                  <a:endParaRPr sz="2400"/>
                </a:p>
              </p:txBody>
            </p:sp>
            <p:sp>
              <p:nvSpPr>
                <p:cNvPr id="391" name="Google Shape;391;p37"/>
                <p:cNvSpPr/>
                <p:nvPr/>
              </p:nvSpPr>
              <p:spPr>
                <a:xfrm>
                  <a:off x="6505225" y="2627425"/>
                  <a:ext cx="923700" cy="932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CCCC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r>
                    <a:rPr lang="en" sz="2400"/>
                    <a:t>Param. Library</a:t>
                  </a:r>
                  <a:endParaRPr sz="2400"/>
                </a:p>
              </p:txBody>
            </p:sp>
            <p:cxnSp>
              <p:nvCxnSpPr>
                <p:cNvPr id="392" name="Google Shape;392;p37"/>
                <p:cNvCxnSpPr>
                  <a:stCxn id="389" idx="1"/>
                  <a:endCxn id="390" idx="1"/>
                </p:cNvCxnSpPr>
                <p:nvPr/>
              </p:nvCxnSpPr>
              <p:spPr>
                <a:xfrm>
                  <a:off x="3737275" y="3304675"/>
                  <a:ext cx="4431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393" name="Google Shape;393;p37"/>
                <p:cNvCxnSpPr/>
                <p:nvPr/>
              </p:nvCxnSpPr>
              <p:spPr>
                <a:xfrm>
                  <a:off x="4860550" y="3076075"/>
                  <a:ext cx="379200" cy="27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grpSp>
              <p:nvGrpSpPr>
                <p:cNvPr id="394" name="Google Shape;394;p37"/>
                <p:cNvGrpSpPr/>
                <p:nvPr/>
              </p:nvGrpSpPr>
              <p:grpSpPr>
                <a:xfrm>
                  <a:off x="3649975" y="2551875"/>
                  <a:ext cx="617700" cy="738634"/>
                  <a:chOff x="3649975" y="2551875"/>
                  <a:chExt cx="617700" cy="738634"/>
                </a:xfrm>
              </p:grpSpPr>
              <p:sp>
                <p:nvSpPr>
                  <p:cNvPr id="395" name="Google Shape;395;p37"/>
                  <p:cNvSpPr txBox="1"/>
                  <p:nvPr/>
                </p:nvSpPr>
                <p:spPr>
                  <a:xfrm>
                    <a:off x="3649975" y="2551875"/>
                    <a:ext cx="617700" cy="73863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pPr algn="ctr"/>
                    <a:r>
                      <a:rPr lang="en" sz="2400"/>
                      <a:t>State</a:t>
                    </a:r>
                    <a:endParaRPr sz="2400"/>
                  </a:p>
                </p:txBody>
              </p:sp>
              <p:pic>
                <p:nvPicPr>
                  <p:cNvPr id="396" name="Google Shape;396;p37"/>
                  <p:cNvPicPr preferRelativeResize="0"/>
                  <p:nvPr/>
                </p:nvPicPr>
                <p:blipFill>
                  <a:blip r:embed="rId10">
                    <a:alphaModFix/>
                  </a:blip>
                  <a:stretch>
                    <a:fillRect/>
                  </a:stretch>
                </p:blipFill>
                <p:spPr>
                  <a:xfrm>
                    <a:off x="3798623" y="2938099"/>
                    <a:ext cx="259000" cy="259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397" name="Google Shape;397;p37"/>
                <p:cNvSpPr txBox="1"/>
                <p:nvPr/>
              </p:nvSpPr>
              <p:spPr>
                <a:xfrm>
                  <a:off x="4731950" y="2406463"/>
                  <a:ext cx="874800" cy="7386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2400"/>
                    <a:t>Context</a:t>
                  </a:r>
                  <a:endParaRPr sz="2400"/>
                </a:p>
              </p:txBody>
            </p:sp>
            <p:cxnSp>
              <p:nvCxnSpPr>
                <p:cNvPr id="398" name="Google Shape;398;p37"/>
                <p:cNvCxnSpPr>
                  <a:stCxn id="391" idx="3"/>
                  <a:endCxn id="389" idx="3"/>
                </p:cNvCxnSpPr>
                <p:nvPr/>
              </p:nvCxnSpPr>
              <p:spPr>
                <a:xfrm>
                  <a:off x="7428925" y="3093625"/>
                  <a:ext cx="635700" cy="2112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399" name="Google Shape;399;p37"/>
                <p:cNvGrpSpPr/>
                <p:nvPr/>
              </p:nvGrpSpPr>
              <p:grpSpPr>
                <a:xfrm>
                  <a:off x="7307975" y="2399475"/>
                  <a:ext cx="874800" cy="690200"/>
                  <a:chOff x="7155575" y="2399475"/>
                  <a:chExt cx="874800" cy="690200"/>
                </a:xfrm>
              </p:grpSpPr>
              <p:pic>
                <p:nvPicPr>
                  <p:cNvPr id="400" name="Google Shape;400;p37"/>
                  <p:cNvPicPr preferRelativeResize="0"/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7459588" y="2770875"/>
                    <a:ext cx="284775" cy="31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01" name="Google Shape;401;p37"/>
                  <p:cNvSpPr txBox="1"/>
                  <p:nvPr/>
                </p:nvSpPr>
                <p:spPr>
                  <a:xfrm>
                    <a:off x="7155575" y="2399475"/>
                    <a:ext cx="874800" cy="461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pPr algn="ctr"/>
                    <a:r>
                      <a:rPr lang="en" sz="2400"/>
                      <a:t>Param.</a:t>
                    </a:r>
                    <a:endParaRPr sz="2400"/>
                  </a:p>
                </p:txBody>
              </p:sp>
            </p:grpSp>
            <p:cxnSp>
              <p:nvCxnSpPr>
                <p:cNvPr id="402" name="Google Shape;402;p37"/>
                <p:cNvCxnSpPr>
                  <a:endCxn id="389" idx="1"/>
                </p:cNvCxnSpPr>
                <p:nvPr/>
              </p:nvCxnSpPr>
              <p:spPr>
                <a:xfrm>
                  <a:off x="3337675" y="3304675"/>
                  <a:ext cx="3996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37"/>
                <p:cNvCxnSpPr>
                  <a:stCxn id="389" idx="3"/>
                </p:cNvCxnSpPr>
                <p:nvPr/>
              </p:nvCxnSpPr>
              <p:spPr>
                <a:xfrm>
                  <a:off x="8064475" y="3304675"/>
                  <a:ext cx="4515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  <p:pic>
            <p:nvPicPr>
              <p:cNvPr id="404" name="Google Shape;404;p37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4983375" y="2728675"/>
                <a:ext cx="300425" cy="259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5" name="Google Shape;405;p37"/>
            <p:cNvGrpSpPr/>
            <p:nvPr/>
          </p:nvGrpSpPr>
          <p:grpSpPr>
            <a:xfrm>
              <a:off x="4986575" y="2637800"/>
              <a:ext cx="1413600" cy="865800"/>
              <a:chOff x="7102375" y="3729275"/>
              <a:chExt cx="1413600" cy="865800"/>
            </a:xfrm>
          </p:grpSpPr>
          <p:sp>
            <p:nvSpPr>
              <p:cNvPr id="406" name="Google Shape;406;p37"/>
              <p:cNvSpPr/>
              <p:nvPr/>
            </p:nvSpPr>
            <p:spPr>
              <a:xfrm>
                <a:off x="7356475" y="3729275"/>
                <a:ext cx="905400" cy="865800"/>
              </a:xfrm>
              <a:prstGeom prst="diamond">
                <a:avLst/>
              </a:prstGeom>
              <a:solidFill>
                <a:srgbClr val="CC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" name="Google Shape;407;p37"/>
              <p:cNvSpPr txBox="1"/>
              <p:nvPr/>
            </p:nvSpPr>
            <p:spPr>
              <a:xfrm>
                <a:off x="7102375" y="3969725"/>
                <a:ext cx="1413600" cy="384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/>
                <a:r>
                  <a:rPr lang="en" sz="1733"/>
                  <a:t>Confident?</a:t>
                </a:r>
                <a:endParaRPr sz="1733"/>
              </a:p>
            </p:txBody>
          </p:sp>
        </p:grpSp>
        <p:cxnSp>
          <p:nvCxnSpPr>
            <p:cNvPr id="408" name="Google Shape;408;p37"/>
            <p:cNvCxnSpPr/>
            <p:nvPr/>
          </p:nvCxnSpPr>
          <p:spPr>
            <a:xfrm>
              <a:off x="6145275" y="3081425"/>
              <a:ext cx="379200" cy="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9" name="Google Shape;409;p37"/>
            <p:cNvCxnSpPr/>
            <p:nvPr/>
          </p:nvCxnSpPr>
          <p:spPr>
            <a:xfrm>
              <a:off x="5691150" y="3740000"/>
              <a:ext cx="833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0" name="Google Shape;410;p37"/>
            <p:cNvCxnSpPr>
              <a:stCxn id="406" idx="2"/>
            </p:cNvCxnSpPr>
            <p:nvPr/>
          </p:nvCxnSpPr>
          <p:spPr>
            <a:xfrm>
              <a:off x="5693375" y="3503600"/>
              <a:ext cx="0" cy="236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1" name="Google Shape;411;p37"/>
            <p:cNvSpPr txBox="1"/>
            <p:nvPr/>
          </p:nvSpPr>
          <p:spPr>
            <a:xfrm>
              <a:off x="5853075" y="2683913"/>
              <a:ext cx="8748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2400" b="1"/>
                <a:t>Y</a:t>
              </a:r>
              <a:endParaRPr sz="2400" b="1"/>
            </a:p>
          </p:txBody>
        </p:sp>
        <p:sp>
          <p:nvSpPr>
            <p:cNvPr id="412" name="Google Shape;412;p37"/>
            <p:cNvSpPr txBox="1"/>
            <p:nvPr/>
          </p:nvSpPr>
          <p:spPr>
            <a:xfrm>
              <a:off x="5619350" y="3376788"/>
              <a:ext cx="8748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2400" b="1"/>
                <a:t>N</a:t>
              </a:r>
              <a:endParaRPr sz="2400" b="1"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6524475" y="3611400"/>
              <a:ext cx="874800" cy="325500"/>
            </a:xfrm>
            <a:prstGeom prst="roundRect">
              <a:avLst>
                <a:gd name="adj" fmla="val 16667"/>
              </a:avLst>
            </a:prstGeom>
            <a:solidFill>
              <a:srgbClr val="CC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/>
                <a:t>Default Param.</a:t>
              </a:r>
              <a:endParaRPr sz="1600"/>
            </a:p>
          </p:txBody>
        </p:sp>
        <p:cxnSp>
          <p:nvCxnSpPr>
            <p:cNvPr id="414" name="Google Shape;414;p37"/>
            <p:cNvCxnSpPr>
              <a:stCxn id="413" idx="3"/>
              <a:endCxn id="389" idx="3"/>
            </p:cNvCxnSpPr>
            <p:nvPr/>
          </p:nvCxnSpPr>
          <p:spPr>
            <a:xfrm rot="10800000" flipH="1">
              <a:off x="7399275" y="3304650"/>
              <a:ext cx="665100" cy="469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415" name="Google Shape;415;p3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40713" y="3596743"/>
              <a:ext cx="182224" cy="325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from Interventions (APPLI) </a:t>
            </a:r>
            <a:r>
              <a:rPr lang="en" sz="1807"/>
              <a:t>[</a:t>
            </a:r>
            <a:r>
              <a:rPr lang="en" sz="1807" i="1"/>
              <a:t>Wang et al., ICRA21</a:t>
            </a:r>
            <a:r>
              <a:rPr lang="en" sz="1807"/>
              <a:t>]</a:t>
            </a:r>
            <a:endParaRPr sz="1807"/>
          </a:p>
          <a:p>
            <a:endParaRPr/>
          </a:p>
          <a:p>
            <a:endParaRPr/>
          </a:p>
          <a:p>
            <a:endParaRPr/>
          </a:p>
          <a:p>
            <a:pPr>
              <a:buClr>
                <a:schemeClr val="dk1"/>
              </a:buClr>
              <a:buSzPct val="39285"/>
            </a:pPr>
            <a:endParaRPr/>
          </a:p>
        </p:txBody>
      </p:sp>
      <p:sp>
        <p:nvSpPr>
          <p:cNvPr id="421" name="Google Shape;421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31</a:t>
            </a:fld>
            <a:endParaRPr/>
          </a:p>
        </p:txBody>
      </p:sp>
      <p:grpSp>
        <p:nvGrpSpPr>
          <p:cNvPr id="422" name="Google Shape;422;p38"/>
          <p:cNvGrpSpPr/>
          <p:nvPr/>
        </p:nvGrpSpPr>
        <p:grpSpPr>
          <a:xfrm>
            <a:off x="415600" y="1932401"/>
            <a:ext cx="11267467" cy="1757029"/>
            <a:chOff x="311700" y="1449300"/>
            <a:chExt cx="8450600" cy="1317772"/>
          </a:xfrm>
        </p:grpSpPr>
        <p:sp>
          <p:nvSpPr>
            <p:cNvPr id="423" name="Google Shape;423;p38"/>
            <p:cNvSpPr txBox="1"/>
            <p:nvPr/>
          </p:nvSpPr>
          <p:spPr>
            <a:xfrm>
              <a:off x="311700" y="1791450"/>
              <a:ext cx="3662400" cy="97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" sz="2400">
                  <a:solidFill>
                    <a:schemeClr val="dk2"/>
                  </a:solidFill>
                </a:rPr>
                <a:t>1. Collect (naturally segmented) interventions </a:t>
              </a:r>
              <a:endParaRPr sz="2400">
                <a:solidFill>
                  <a:schemeClr val="dk2"/>
                </a:solidFill>
              </a:endParaRPr>
            </a:p>
          </p:txBody>
        </p:sp>
        <p:pic>
          <p:nvPicPr>
            <p:cNvPr id="424" name="Google Shape;424;p38"/>
            <p:cNvPicPr preferRelativeResize="0"/>
            <p:nvPr/>
          </p:nvPicPr>
          <p:blipFill rotWithShape="1">
            <a:blip r:embed="rId3">
              <a:alphaModFix/>
            </a:blip>
            <a:srcRect b="21148"/>
            <a:stretch/>
          </p:blipFill>
          <p:spPr>
            <a:xfrm>
              <a:off x="3683057" y="1713337"/>
              <a:ext cx="726268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38"/>
            <p:cNvPicPr preferRelativeResize="0"/>
            <p:nvPr/>
          </p:nvPicPr>
          <p:blipFill rotWithShape="1">
            <a:blip r:embed="rId4">
              <a:alphaModFix/>
            </a:blip>
            <a:srcRect b="27076"/>
            <a:stretch/>
          </p:blipFill>
          <p:spPr>
            <a:xfrm>
              <a:off x="4324750" y="1799623"/>
              <a:ext cx="548700" cy="400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38"/>
            <p:cNvPicPr preferRelativeResize="0"/>
            <p:nvPr/>
          </p:nvPicPr>
          <p:blipFill rotWithShape="1">
            <a:blip r:embed="rId5">
              <a:alphaModFix/>
            </a:blip>
            <a:srcRect b="20716"/>
            <a:stretch/>
          </p:blipFill>
          <p:spPr>
            <a:xfrm>
              <a:off x="4927300" y="2035200"/>
              <a:ext cx="604800" cy="4795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7" name="Google Shape;427;p38"/>
            <p:cNvCxnSpPr/>
            <p:nvPr/>
          </p:nvCxnSpPr>
          <p:spPr>
            <a:xfrm>
              <a:off x="5624550" y="2035200"/>
              <a:ext cx="429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428" name="Google Shape;428;p38"/>
            <p:cNvPicPr preferRelativeResize="0"/>
            <p:nvPr/>
          </p:nvPicPr>
          <p:blipFill rotWithShape="1">
            <a:blip r:embed="rId6">
              <a:alphaModFix/>
            </a:blip>
            <a:srcRect b="24173"/>
            <a:stretch/>
          </p:blipFill>
          <p:spPr>
            <a:xfrm>
              <a:off x="4897700" y="1449300"/>
              <a:ext cx="680025" cy="515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46300" y="1822238"/>
              <a:ext cx="2616000" cy="400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0" name="Google Shape;430;p38"/>
          <p:cNvGrpSpPr/>
          <p:nvPr/>
        </p:nvGrpSpPr>
        <p:grpSpPr>
          <a:xfrm>
            <a:off x="415600" y="5710000"/>
            <a:ext cx="11484733" cy="876097"/>
            <a:chOff x="311700" y="3672900"/>
            <a:chExt cx="8613550" cy="657073"/>
          </a:xfrm>
        </p:grpSpPr>
        <p:sp>
          <p:nvSpPr>
            <p:cNvPr id="431" name="Google Shape;431;p38"/>
            <p:cNvSpPr txBox="1"/>
            <p:nvPr/>
          </p:nvSpPr>
          <p:spPr>
            <a:xfrm>
              <a:off x="311700" y="3672900"/>
              <a:ext cx="5535000" cy="657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" sz="2400">
                  <a:solidFill>
                    <a:schemeClr val="dk2"/>
                  </a:solidFill>
                </a:rPr>
                <a:t>3. Behavior clone parameters for each intervention</a:t>
              </a:r>
              <a:endParaRPr sz="2400"/>
            </a:p>
          </p:txBody>
        </p:sp>
        <p:pic>
          <p:nvPicPr>
            <p:cNvPr id="432" name="Google Shape;432;p3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701275" y="3776400"/>
              <a:ext cx="3223975" cy="254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3" name="Google Shape;433;p38"/>
          <p:cNvSpPr txBox="1">
            <a:spLocks noGrp="1"/>
          </p:cNvSpPr>
          <p:nvPr>
            <p:ph type="body" idx="1"/>
          </p:nvPr>
        </p:nvSpPr>
        <p:spPr>
          <a:xfrm>
            <a:off x="415600" y="1739833"/>
            <a:ext cx="6393200" cy="174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b="1"/>
              <a:t>Context Predictor:</a:t>
            </a:r>
            <a:endParaRPr b="1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34" name="Google Shape;434;p38"/>
          <p:cNvSpPr txBox="1">
            <a:spLocks noGrp="1"/>
          </p:cNvSpPr>
          <p:nvPr>
            <p:ph type="body" idx="1"/>
          </p:nvPr>
        </p:nvSpPr>
        <p:spPr>
          <a:xfrm>
            <a:off x="368933" y="5049767"/>
            <a:ext cx="11360800" cy="94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b="1"/>
              <a:t>Parameter Library</a:t>
            </a:r>
            <a:endParaRPr b="1"/>
          </a:p>
        </p:txBody>
      </p:sp>
      <p:grpSp>
        <p:nvGrpSpPr>
          <p:cNvPr id="435" name="Google Shape;435;p38"/>
          <p:cNvGrpSpPr/>
          <p:nvPr/>
        </p:nvGrpSpPr>
        <p:grpSpPr>
          <a:xfrm>
            <a:off x="415600" y="3480300"/>
            <a:ext cx="10858133" cy="1300829"/>
            <a:chOff x="311700" y="2610225"/>
            <a:chExt cx="8143600" cy="975622"/>
          </a:xfrm>
        </p:grpSpPr>
        <p:grpSp>
          <p:nvGrpSpPr>
            <p:cNvPr id="436" name="Google Shape;436;p38"/>
            <p:cNvGrpSpPr/>
            <p:nvPr/>
          </p:nvGrpSpPr>
          <p:grpSpPr>
            <a:xfrm>
              <a:off x="311700" y="2610225"/>
              <a:ext cx="8143600" cy="975622"/>
              <a:chOff x="311700" y="2610225"/>
              <a:chExt cx="8143600" cy="975622"/>
            </a:xfrm>
          </p:grpSpPr>
          <p:sp>
            <p:nvSpPr>
              <p:cNvPr id="437" name="Google Shape;437;p38"/>
              <p:cNvSpPr txBox="1"/>
              <p:nvPr/>
            </p:nvSpPr>
            <p:spPr>
              <a:xfrm>
                <a:off x="311700" y="2610225"/>
                <a:ext cx="3973200" cy="9756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" sz="2400">
                    <a:solidFill>
                      <a:schemeClr val="dk2"/>
                    </a:solidFill>
                  </a:rPr>
                  <a:t>2. Train context predictor with Evidential Deep Learning (EDL) </a:t>
                </a:r>
                <a:r>
                  <a:rPr lang="en" sz="1600">
                    <a:solidFill>
                      <a:schemeClr val="dk2"/>
                    </a:solidFill>
                  </a:rPr>
                  <a:t>[</a:t>
                </a:r>
                <a:r>
                  <a:rPr lang="en" sz="1600" i="1">
                    <a:solidFill>
                      <a:schemeClr val="dk2"/>
                    </a:solidFill>
                  </a:rPr>
                  <a:t>Sensoy et al. NeurIPS18</a:t>
                </a:r>
                <a:r>
                  <a:rPr lang="en" sz="1600">
                    <a:solidFill>
                      <a:schemeClr val="dk2"/>
                    </a:solidFill>
                  </a:rPr>
                  <a:t>]</a:t>
                </a:r>
                <a:endParaRPr sz="2400"/>
              </a:p>
            </p:txBody>
          </p:sp>
          <p:pic>
            <p:nvPicPr>
              <p:cNvPr id="438" name="Google Shape;438;p38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3942699" y="2747898"/>
                <a:ext cx="1800301" cy="2880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9" name="Google Shape;439;p38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6053850" y="2716650"/>
                <a:ext cx="2401450" cy="288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0" name="Google Shape;440;p3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253068" y="3003325"/>
              <a:ext cx="3888332" cy="572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APPL from Human Interactions </a:t>
            </a:r>
            <a:r>
              <a:rPr lang="en" sz="1807"/>
              <a:t>[</a:t>
            </a:r>
            <a:r>
              <a:rPr lang="en" sz="1807" i="1"/>
              <a:t>Xiao et al., RAS</a:t>
            </a:r>
            <a:r>
              <a:rPr lang="en" sz="1807"/>
              <a:t>]</a:t>
            </a:r>
            <a:endParaRPr/>
          </a:p>
        </p:txBody>
      </p:sp>
      <p:sp>
        <p:nvSpPr>
          <p:cNvPr id="446" name="Google Shape;446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32</a:t>
            </a:fld>
            <a:endParaRPr/>
          </a:p>
        </p:txBody>
      </p:sp>
      <p:pic>
        <p:nvPicPr>
          <p:cNvPr id="447" name="Google Shape;447;p39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775501" y="1356967"/>
            <a:ext cx="2794668" cy="26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334" y="1904501"/>
            <a:ext cx="6721865" cy="4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9"/>
          <p:cNvSpPr/>
          <p:nvPr/>
        </p:nvSpPr>
        <p:spPr>
          <a:xfrm>
            <a:off x="4894300" y="3226700"/>
            <a:ext cx="3226800" cy="386800"/>
          </a:xfrm>
          <a:prstGeom prst="rect">
            <a:avLst/>
          </a:prstGeom>
          <a:solidFill>
            <a:srgbClr val="FF0000">
              <a:alpha val="13410"/>
            </a:srgbClr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50" name="Google Shape;450;p39"/>
          <p:cNvGrpSpPr/>
          <p:nvPr/>
        </p:nvGrpSpPr>
        <p:grpSpPr>
          <a:xfrm>
            <a:off x="583418" y="4162067"/>
            <a:ext cx="2051549" cy="2143367"/>
            <a:chOff x="437563" y="3121550"/>
            <a:chExt cx="1538662" cy="1607525"/>
          </a:xfrm>
        </p:grpSpPr>
        <p:pic>
          <p:nvPicPr>
            <p:cNvPr id="451" name="Google Shape;451;p39"/>
            <p:cNvPicPr preferRelativeResize="0"/>
            <p:nvPr/>
          </p:nvPicPr>
          <p:blipFill rotWithShape="1">
            <a:blip r:embed="rId5">
              <a:alphaModFix/>
            </a:blip>
            <a:srcRect b="21148"/>
            <a:stretch/>
          </p:blipFill>
          <p:spPr>
            <a:xfrm>
              <a:off x="437563" y="3810500"/>
              <a:ext cx="1164924" cy="918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39"/>
            <p:cNvPicPr preferRelativeResize="0"/>
            <p:nvPr/>
          </p:nvPicPr>
          <p:blipFill rotWithShape="1">
            <a:blip r:embed="rId6">
              <a:alphaModFix/>
            </a:blip>
            <a:srcRect b="27076"/>
            <a:stretch/>
          </p:blipFill>
          <p:spPr>
            <a:xfrm>
              <a:off x="1283025" y="3121550"/>
              <a:ext cx="693200" cy="50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602487" y="4108837"/>
              <a:ext cx="321900" cy="32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4" name="Google Shape;454;p39"/>
          <p:cNvGrpSpPr/>
          <p:nvPr/>
        </p:nvGrpSpPr>
        <p:grpSpPr>
          <a:xfrm>
            <a:off x="2693867" y="4694897"/>
            <a:ext cx="1339635" cy="1994681"/>
            <a:chOff x="1383275" y="3693572"/>
            <a:chExt cx="1004726" cy="1496011"/>
          </a:xfrm>
        </p:grpSpPr>
        <p:pic>
          <p:nvPicPr>
            <p:cNvPr id="455" name="Google Shape;455;p39"/>
            <p:cNvPicPr preferRelativeResize="0"/>
            <p:nvPr/>
          </p:nvPicPr>
          <p:blipFill rotWithShape="1">
            <a:blip r:embed="rId8">
              <a:alphaModFix/>
            </a:blip>
            <a:srcRect b="20716"/>
            <a:stretch/>
          </p:blipFill>
          <p:spPr>
            <a:xfrm>
              <a:off x="1450674" y="4499875"/>
              <a:ext cx="869925" cy="689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39"/>
            <p:cNvPicPr preferRelativeResize="0"/>
            <p:nvPr/>
          </p:nvPicPr>
          <p:blipFill rotWithShape="1">
            <a:blip r:embed="rId9">
              <a:alphaModFix/>
            </a:blip>
            <a:srcRect b="24173"/>
            <a:stretch/>
          </p:blipFill>
          <p:spPr>
            <a:xfrm>
              <a:off x="1383275" y="3693572"/>
              <a:ext cx="1004726" cy="761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from Evaluative Feedback (APPLE) </a:t>
            </a:r>
            <a:r>
              <a:rPr lang="en" sz="1807"/>
              <a:t>[</a:t>
            </a:r>
            <a:r>
              <a:rPr lang="en" sz="1807" i="1"/>
              <a:t>Wang et al., RA-L21</a:t>
            </a:r>
            <a:r>
              <a:rPr lang="en" sz="1807"/>
              <a:t>]</a:t>
            </a:r>
            <a:endParaRPr/>
          </a:p>
        </p:txBody>
      </p:sp>
      <p:sp>
        <p:nvSpPr>
          <p:cNvPr id="462" name="Google Shape;462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</p:txBody>
      </p:sp>
      <p:sp>
        <p:nvSpPr>
          <p:cNvPr id="463" name="Google Shape;463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</p:txBody>
      </p:sp>
      <p:pic>
        <p:nvPicPr>
          <p:cNvPr id="464" name="Google Shape;464;p40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786834" y="2355434"/>
            <a:ext cx="2431468" cy="23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0"/>
          <p:cNvSpPr txBox="1">
            <a:spLocks noGrp="1"/>
          </p:cNvSpPr>
          <p:nvPr>
            <p:ph type="body" idx="1"/>
          </p:nvPr>
        </p:nvSpPr>
        <p:spPr>
          <a:xfrm>
            <a:off x="415600" y="1739833"/>
            <a:ext cx="11672400" cy="10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Non-expert users may not be able to take control of the robot: </a:t>
            </a:r>
            <a:r>
              <a:rPr lang="en" b="1"/>
              <a:t>Evaluative feedback</a:t>
            </a:r>
            <a:endParaRPr b="1"/>
          </a:p>
        </p:txBody>
      </p:sp>
      <p:pic>
        <p:nvPicPr>
          <p:cNvPr id="466" name="Google Shape;46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6368" y="2889504"/>
            <a:ext cx="7876000" cy="301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67" name="Google Shape;467;p40"/>
          <p:cNvGrpSpPr/>
          <p:nvPr/>
        </p:nvGrpSpPr>
        <p:grpSpPr>
          <a:xfrm>
            <a:off x="894701" y="4834468"/>
            <a:ext cx="2460300" cy="1490665"/>
            <a:chOff x="671025" y="3625850"/>
            <a:chExt cx="1845225" cy="1117999"/>
          </a:xfrm>
        </p:grpSpPr>
        <p:grpSp>
          <p:nvGrpSpPr>
            <p:cNvPr id="468" name="Google Shape;468;p40"/>
            <p:cNvGrpSpPr/>
            <p:nvPr/>
          </p:nvGrpSpPr>
          <p:grpSpPr>
            <a:xfrm>
              <a:off x="671025" y="3625850"/>
              <a:ext cx="1101791" cy="1072649"/>
              <a:chOff x="612325" y="3084250"/>
              <a:chExt cx="1101791" cy="1072649"/>
            </a:xfrm>
          </p:grpSpPr>
          <p:pic>
            <p:nvPicPr>
              <p:cNvPr id="469" name="Google Shape;469;p40"/>
              <p:cNvPicPr preferRelativeResize="0"/>
              <p:nvPr/>
            </p:nvPicPr>
            <p:blipFill rotWithShape="1">
              <a:blip r:embed="rId5">
                <a:alphaModFix/>
              </a:blip>
              <a:srcRect b="21148"/>
              <a:stretch/>
            </p:blipFill>
            <p:spPr>
              <a:xfrm>
                <a:off x="612325" y="3536675"/>
                <a:ext cx="786562" cy="620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0" name="Google Shape;470;p40"/>
              <p:cNvPicPr preferRelativeResize="0"/>
              <p:nvPr/>
            </p:nvPicPr>
            <p:blipFill rotWithShape="1">
              <a:blip r:embed="rId6">
                <a:alphaModFix/>
              </a:blip>
              <a:srcRect b="27076"/>
              <a:stretch/>
            </p:blipFill>
            <p:spPr>
              <a:xfrm>
                <a:off x="1272688" y="3084250"/>
                <a:ext cx="441429" cy="321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1" name="Google Shape;471;p4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361937" y="3715300"/>
                <a:ext cx="262975" cy="2629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72" name="Google Shape;472;p40"/>
            <p:cNvPicPr preferRelativeResize="0"/>
            <p:nvPr/>
          </p:nvPicPr>
          <p:blipFill rotWithShape="1">
            <a:blip r:embed="rId8">
              <a:alphaModFix/>
            </a:blip>
            <a:srcRect b="21092"/>
            <a:stretch/>
          </p:blipFill>
          <p:spPr>
            <a:xfrm>
              <a:off x="1605000" y="4024825"/>
              <a:ext cx="911249" cy="719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40"/>
          <p:cNvGrpSpPr/>
          <p:nvPr/>
        </p:nvGrpSpPr>
        <p:grpSpPr>
          <a:xfrm>
            <a:off x="2457033" y="2624801"/>
            <a:ext cx="8897600" cy="3375033"/>
            <a:chOff x="1842775" y="1968600"/>
            <a:chExt cx="6673200" cy="2531275"/>
          </a:xfrm>
        </p:grpSpPr>
        <p:grpSp>
          <p:nvGrpSpPr>
            <p:cNvPr id="474" name="Google Shape;474;p40"/>
            <p:cNvGrpSpPr/>
            <p:nvPr/>
          </p:nvGrpSpPr>
          <p:grpSpPr>
            <a:xfrm>
              <a:off x="1842775" y="1968600"/>
              <a:ext cx="6673200" cy="2531275"/>
              <a:chOff x="1842775" y="1968600"/>
              <a:chExt cx="6673200" cy="2531275"/>
            </a:xfrm>
          </p:grpSpPr>
          <p:grpSp>
            <p:nvGrpSpPr>
              <p:cNvPr id="475" name="Google Shape;475;p40"/>
              <p:cNvGrpSpPr/>
              <p:nvPr/>
            </p:nvGrpSpPr>
            <p:grpSpPr>
              <a:xfrm>
                <a:off x="1842775" y="1968600"/>
                <a:ext cx="6673200" cy="2531275"/>
                <a:chOff x="1842775" y="1968600"/>
                <a:chExt cx="6673200" cy="2531275"/>
              </a:xfrm>
            </p:grpSpPr>
            <p:cxnSp>
              <p:nvCxnSpPr>
                <p:cNvPr id="476" name="Google Shape;476;p40"/>
                <p:cNvCxnSpPr/>
                <p:nvPr/>
              </p:nvCxnSpPr>
              <p:spPr>
                <a:xfrm>
                  <a:off x="1842775" y="1968600"/>
                  <a:ext cx="2183100" cy="162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7" name="Google Shape;477;p40"/>
                <p:cNvCxnSpPr/>
                <p:nvPr/>
              </p:nvCxnSpPr>
              <p:spPr>
                <a:xfrm>
                  <a:off x="1850175" y="2434825"/>
                  <a:ext cx="1983300" cy="1931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78" name="Google Shape;478;p40"/>
                <p:cNvSpPr/>
                <p:nvPr/>
              </p:nvSpPr>
              <p:spPr>
                <a:xfrm>
                  <a:off x="3737275" y="2109475"/>
                  <a:ext cx="4327200" cy="2390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6AA84F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" name="Google Shape;479;p40"/>
                <p:cNvSpPr/>
                <p:nvPr/>
              </p:nvSpPr>
              <p:spPr>
                <a:xfrm>
                  <a:off x="4256650" y="2627425"/>
                  <a:ext cx="1132200" cy="13545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CCCC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r>
                    <a:rPr lang="en" sz="2400"/>
                    <a:t>Feedback Predictor</a:t>
                  </a:r>
                  <a:endParaRPr sz="2400"/>
                </a:p>
              </p:txBody>
            </p:sp>
            <p:sp>
              <p:nvSpPr>
                <p:cNvPr id="480" name="Google Shape;480;p40"/>
                <p:cNvSpPr/>
                <p:nvPr/>
              </p:nvSpPr>
              <p:spPr>
                <a:xfrm>
                  <a:off x="6204375" y="2627425"/>
                  <a:ext cx="1132200" cy="13545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CCCC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r>
                    <a:rPr lang="en" sz="2400"/>
                    <a:t>Parameter Library</a:t>
                  </a:r>
                  <a:endParaRPr sz="2400"/>
                </a:p>
              </p:txBody>
            </p:sp>
            <p:cxnSp>
              <p:nvCxnSpPr>
                <p:cNvPr id="481" name="Google Shape;481;p40"/>
                <p:cNvCxnSpPr>
                  <a:stCxn id="478" idx="1"/>
                  <a:endCxn id="479" idx="1"/>
                </p:cNvCxnSpPr>
                <p:nvPr/>
              </p:nvCxnSpPr>
              <p:spPr>
                <a:xfrm>
                  <a:off x="3737275" y="3304675"/>
                  <a:ext cx="5193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482" name="Google Shape;482;p40"/>
                <p:cNvCxnSpPr>
                  <a:stCxn id="479" idx="3"/>
                  <a:endCxn id="480" idx="1"/>
                </p:cNvCxnSpPr>
                <p:nvPr/>
              </p:nvCxnSpPr>
              <p:spPr>
                <a:xfrm>
                  <a:off x="5388850" y="3304675"/>
                  <a:ext cx="8154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grpSp>
              <p:nvGrpSpPr>
                <p:cNvPr id="483" name="Google Shape;483;p40"/>
                <p:cNvGrpSpPr/>
                <p:nvPr/>
              </p:nvGrpSpPr>
              <p:grpSpPr>
                <a:xfrm>
                  <a:off x="3694675" y="2551875"/>
                  <a:ext cx="617700" cy="738634"/>
                  <a:chOff x="3694675" y="2551875"/>
                  <a:chExt cx="617700" cy="738634"/>
                </a:xfrm>
              </p:grpSpPr>
              <p:sp>
                <p:nvSpPr>
                  <p:cNvPr id="484" name="Google Shape;484;p40"/>
                  <p:cNvSpPr txBox="1"/>
                  <p:nvPr/>
                </p:nvSpPr>
                <p:spPr>
                  <a:xfrm>
                    <a:off x="3694675" y="2551875"/>
                    <a:ext cx="617700" cy="73863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pPr algn="ctr"/>
                    <a:r>
                      <a:rPr lang="en" sz="2400"/>
                      <a:t>State</a:t>
                    </a:r>
                    <a:endParaRPr sz="2400"/>
                  </a:p>
                </p:txBody>
              </p:sp>
              <p:pic>
                <p:nvPicPr>
                  <p:cNvPr id="485" name="Google Shape;485;p40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>
                    <a:off x="3843323" y="2938099"/>
                    <a:ext cx="259000" cy="259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486" name="Google Shape;486;p40"/>
                <p:cNvSpPr txBox="1"/>
                <p:nvPr/>
              </p:nvSpPr>
              <p:spPr>
                <a:xfrm>
                  <a:off x="5305077" y="2393150"/>
                  <a:ext cx="977100" cy="10156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2400"/>
                    <a:t>Best Feedback</a:t>
                  </a:r>
                  <a:endParaRPr sz="2400"/>
                </a:p>
              </p:txBody>
            </p:sp>
            <p:cxnSp>
              <p:nvCxnSpPr>
                <p:cNvPr id="487" name="Google Shape;487;p40"/>
                <p:cNvCxnSpPr>
                  <a:stCxn id="480" idx="3"/>
                  <a:endCxn id="478" idx="3"/>
                </p:cNvCxnSpPr>
                <p:nvPr/>
              </p:nvCxnSpPr>
              <p:spPr>
                <a:xfrm>
                  <a:off x="7336575" y="3304675"/>
                  <a:ext cx="7278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488" name="Google Shape;488;p40"/>
                <p:cNvGrpSpPr/>
                <p:nvPr/>
              </p:nvGrpSpPr>
              <p:grpSpPr>
                <a:xfrm>
                  <a:off x="7231775" y="2551875"/>
                  <a:ext cx="874800" cy="690200"/>
                  <a:chOff x="7079375" y="2551875"/>
                  <a:chExt cx="874800" cy="690200"/>
                </a:xfrm>
              </p:grpSpPr>
              <p:pic>
                <p:nvPicPr>
                  <p:cNvPr id="489" name="Google Shape;489;p40"/>
                  <p:cNvPicPr preferRelativeResize="0"/>
                  <p:nvPr/>
                </p:nvPicPr>
                <p:blipFill>
                  <a:blip r:embed="rId10">
                    <a:alphaModFix/>
                  </a:blip>
                  <a:stretch>
                    <a:fillRect/>
                  </a:stretch>
                </p:blipFill>
                <p:spPr>
                  <a:xfrm>
                    <a:off x="7383388" y="2923275"/>
                    <a:ext cx="284775" cy="31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90" name="Google Shape;490;p40"/>
                  <p:cNvSpPr txBox="1"/>
                  <p:nvPr/>
                </p:nvSpPr>
                <p:spPr>
                  <a:xfrm>
                    <a:off x="7079375" y="2551875"/>
                    <a:ext cx="874800" cy="461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t" anchorCtr="0">
                    <a:spAutoFit/>
                  </a:bodyPr>
                  <a:lstStyle/>
                  <a:p>
                    <a:pPr algn="ctr"/>
                    <a:r>
                      <a:rPr lang="en" sz="2400"/>
                      <a:t>Param.</a:t>
                    </a:r>
                    <a:endParaRPr sz="2400"/>
                  </a:p>
                </p:txBody>
              </p:sp>
            </p:grpSp>
            <p:cxnSp>
              <p:nvCxnSpPr>
                <p:cNvPr id="491" name="Google Shape;491;p40"/>
                <p:cNvCxnSpPr>
                  <a:endCxn id="478" idx="1"/>
                </p:cNvCxnSpPr>
                <p:nvPr/>
              </p:nvCxnSpPr>
              <p:spPr>
                <a:xfrm>
                  <a:off x="3337675" y="3304675"/>
                  <a:ext cx="3996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2" name="Google Shape;492;p40"/>
                <p:cNvCxnSpPr>
                  <a:stCxn id="478" idx="3"/>
                </p:cNvCxnSpPr>
                <p:nvPr/>
              </p:nvCxnSpPr>
              <p:spPr>
                <a:xfrm>
                  <a:off x="8064475" y="3304675"/>
                  <a:ext cx="4515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  <p:pic>
            <p:nvPicPr>
              <p:cNvPr id="493" name="Google Shape;493;p40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5603095" y="2923275"/>
                <a:ext cx="408350" cy="3047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94" name="Google Shape;494;p40"/>
            <p:cNvSpPr txBox="1"/>
            <p:nvPr/>
          </p:nvSpPr>
          <p:spPr>
            <a:xfrm>
              <a:off x="3892775" y="2109475"/>
              <a:ext cx="1494900" cy="738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2400"/>
                <a:t>Discrete APPLE</a:t>
              </a:r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"/>
              <a:t>Discrete Adaptive Planner Parameter Learning from Evaluative Feedback (APPLE) </a:t>
            </a:r>
            <a:r>
              <a:rPr lang="en" sz="1807"/>
              <a:t>[</a:t>
            </a:r>
            <a:r>
              <a:rPr lang="en" sz="1807" i="1"/>
              <a:t>Wang et al., RA-L21</a:t>
            </a:r>
            <a:r>
              <a:rPr lang="en" sz="1807"/>
              <a:t>]</a:t>
            </a:r>
            <a:endParaRPr/>
          </a:p>
        </p:txBody>
      </p:sp>
      <p:sp>
        <p:nvSpPr>
          <p:cNvPr id="500" name="Google Shape;500;p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/>
          </a:p>
        </p:txBody>
      </p:sp>
      <p:sp>
        <p:nvSpPr>
          <p:cNvPr id="501" name="Google Shape;501;p41"/>
          <p:cNvSpPr txBox="1">
            <a:spLocks noGrp="1"/>
          </p:cNvSpPr>
          <p:nvPr>
            <p:ph type="body" idx="1"/>
          </p:nvPr>
        </p:nvSpPr>
        <p:spPr>
          <a:xfrm>
            <a:off x="415600" y="3060633"/>
            <a:ext cx="11360800" cy="66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70000" lnSpcReduction="200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b="1"/>
              <a:t>Feedback Predictor:</a:t>
            </a:r>
            <a:endParaRPr b="1"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>
            <a:off x="415600" y="1962133"/>
            <a:ext cx="11439600" cy="94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Existing </a:t>
            </a:r>
            <a:r>
              <a:rPr lang="en" b="1"/>
              <a:t>Parameter Library </a:t>
            </a:r>
            <a:r>
              <a:rPr lang="en"/>
              <a:t>(from default, manually tuned, APPLD, APPLI, etc.)</a:t>
            </a:r>
            <a:endParaRPr/>
          </a:p>
        </p:txBody>
      </p:sp>
      <p:grpSp>
        <p:nvGrpSpPr>
          <p:cNvPr id="503" name="Google Shape;503;p41"/>
          <p:cNvGrpSpPr/>
          <p:nvPr/>
        </p:nvGrpSpPr>
        <p:grpSpPr>
          <a:xfrm>
            <a:off x="415600" y="3507685"/>
            <a:ext cx="11571400" cy="1077813"/>
            <a:chOff x="311700" y="2630763"/>
            <a:chExt cx="8678550" cy="808360"/>
          </a:xfrm>
        </p:grpSpPr>
        <p:sp>
          <p:nvSpPr>
            <p:cNvPr id="504" name="Google Shape;504;p41"/>
            <p:cNvSpPr txBox="1"/>
            <p:nvPr/>
          </p:nvSpPr>
          <p:spPr>
            <a:xfrm>
              <a:off x="311700" y="2782050"/>
              <a:ext cx="3662400" cy="657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" sz="2400">
                  <a:solidFill>
                    <a:schemeClr val="dk2"/>
                  </a:solidFill>
                </a:rPr>
                <a:t>1. Collect feedback set</a:t>
              </a:r>
              <a:endParaRPr sz="2400">
                <a:solidFill>
                  <a:schemeClr val="dk2"/>
                </a:solidFill>
              </a:endParaRPr>
            </a:p>
          </p:txBody>
        </p:sp>
        <p:pic>
          <p:nvPicPr>
            <p:cNvPr id="505" name="Google Shape;505;p41"/>
            <p:cNvPicPr preferRelativeResize="0"/>
            <p:nvPr/>
          </p:nvPicPr>
          <p:blipFill rotWithShape="1">
            <a:blip r:embed="rId3">
              <a:alphaModFix/>
            </a:blip>
            <a:srcRect b="21148"/>
            <a:stretch/>
          </p:blipFill>
          <p:spPr>
            <a:xfrm>
              <a:off x="3302057" y="2703937"/>
              <a:ext cx="726268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41"/>
            <p:cNvPicPr preferRelativeResize="0"/>
            <p:nvPr/>
          </p:nvPicPr>
          <p:blipFill rotWithShape="1">
            <a:blip r:embed="rId4">
              <a:alphaModFix/>
            </a:blip>
            <a:srcRect b="27076"/>
            <a:stretch/>
          </p:blipFill>
          <p:spPr>
            <a:xfrm>
              <a:off x="3943750" y="2790223"/>
              <a:ext cx="548700" cy="4001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7" name="Google Shape;507;p41"/>
            <p:cNvCxnSpPr/>
            <p:nvPr/>
          </p:nvCxnSpPr>
          <p:spPr>
            <a:xfrm>
              <a:off x="5243550" y="3025800"/>
              <a:ext cx="429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508" name="Google Shape;508;p41"/>
            <p:cNvPicPr preferRelativeResize="0"/>
            <p:nvPr/>
          </p:nvPicPr>
          <p:blipFill rotWithShape="1">
            <a:blip r:embed="rId5">
              <a:alphaModFix/>
            </a:blip>
            <a:srcRect b="21092"/>
            <a:stretch/>
          </p:blipFill>
          <p:spPr>
            <a:xfrm>
              <a:off x="4384100" y="2630763"/>
              <a:ext cx="911249" cy="719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4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49050" y="2871275"/>
              <a:ext cx="3241200" cy="299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0" name="Google Shape;51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234" y="2585301"/>
            <a:ext cx="317233" cy="317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41"/>
          <p:cNvGrpSpPr/>
          <p:nvPr/>
        </p:nvGrpSpPr>
        <p:grpSpPr>
          <a:xfrm>
            <a:off x="415600" y="4685600"/>
            <a:ext cx="10565035" cy="876097"/>
            <a:chOff x="311700" y="3514200"/>
            <a:chExt cx="7923776" cy="657073"/>
          </a:xfrm>
        </p:grpSpPr>
        <p:sp>
          <p:nvSpPr>
            <p:cNvPr id="512" name="Google Shape;512;p41"/>
            <p:cNvSpPr txBox="1"/>
            <p:nvPr/>
          </p:nvSpPr>
          <p:spPr>
            <a:xfrm>
              <a:off x="311700" y="3514200"/>
              <a:ext cx="3973200" cy="657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" sz="2400">
                  <a:solidFill>
                    <a:schemeClr val="dk2"/>
                  </a:solidFill>
                </a:rPr>
                <a:t>2. Train feedback predictor </a:t>
              </a:r>
              <a:endParaRPr sz="2400"/>
            </a:p>
          </p:txBody>
        </p:sp>
        <p:pic>
          <p:nvPicPr>
            <p:cNvPr id="513" name="Google Shape;513;p4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796575" y="3528038"/>
              <a:ext cx="4438901" cy="609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4" name="Google Shape;514;p41"/>
          <p:cNvGrpSpPr/>
          <p:nvPr/>
        </p:nvGrpSpPr>
        <p:grpSpPr>
          <a:xfrm>
            <a:off x="415601" y="5687134"/>
            <a:ext cx="9126585" cy="943931"/>
            <a:chOff x="311700" y="4265350"/>
            <a:chExt cx="6844939" cy="707948"/>
          </a:xfrm>
        </p:grpSpPr>
        <p:sp>
          <p:nvSpPr>
            <p:cNvPr id="515" name="Google Shape;515;p41"/>
            <p:cNvSpPr txBox="1"/>
            <p:nvPr/>
          </p:nvSpPr>
          <p:spPr>
            <a:xfrm>
              <a:off x="311700" y="4316225"/>
              <a:ext cx="5535000" cy="657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" sz="2400">
                  <a:solidFill>
                    <a:schemeClr val="dk2"/>
                  </a:solidFill>
                </a:rPr>
                <a:t>3. Deploy parameter policy </a:t>
              </a:r>
              <a:endParaRPr sz="2400"/>
            </a:p>
          </p:txBody>
        </p:sp>
        <p:pic>
          <p:nvPicPr>
            <p:cNvPr id="516" name="Google Shape;516;p4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73875" y="4265350"/>
              <a:ext cx="2982764" cy="623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from Evaluative Feedback (APPLE) </a:t>
            </a:r>
            <a:r>
              <a:rPr lang="en" sz="1807"/>
              <a:t>[</a:t>
            </a:r>
            <a:r>
              <a:rPr lang="en" sz="1807" i="1"/>
              <a:t>Wang et al., RA-L21</a:t>
            </a:r>
            <a:r>
              <a:rPr lang="en" sz="1807"/>
              <a:t>]</a:t>
            </a:r>
            <a:endParaRPr/>
          </a:p>
        </p:txBody>
      </p:sp>
      <p:sp>
        <p:nvSpPr>
          <p:cNvPr id="522" name="Google Shape;522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sp>
        <p:nvSpPr>
          <p:cNvPr id="523" name="Google Shape;523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pic>
        <p:nvPicPr>
          <p:cNvPr id="524" name="Google Shape;524;p42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786834" y="2355434"/>
            <a:ext cx="2431468" cy="23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2"/>
          <p:cNvSpPr txBox="1">
            <a:spLocks noGrp="1"/>
          </p:cNvSpPr>
          <p:nvPr>
            <p:ph type="body" idx="1"/>
          </p:nvPr>
        </p:nvSpPr>
        <p:spPr>
          <a:xfrm>
            <a:off x="415600" y="1739833"/>
            <a:ext cx="11672400" cy="10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Non-expert users may not be able to take control of the robot: </a:t>
            </a:r>
            <a:r>
              <a:rPr lang="en" b="1"/>
              <a:t>Evaluative feedback</a:t>
            </a:r>
            <a:endParaRPr b="1"/>
          </a:p>
        </p:txBody>
      </p:sp>
      <p:grpSp>
        <p:nvGrpSpPr>
          <p:cNvPr id="526" name="Google Shape;526;p42"/>
          <p:cNvGrpSpPr/>
          <p:nvPr/>
        </p:nvGrpSpPr>
        <p:grpSpPr>
          <a:xfrm>
            <a:off x="894701" y="4834468"/>
            <a:ext cx="2460300" cy="1490665"/>
            <a:chOff x="671025" y="3625850"/>
            <a:chExt cx="1845225" cy="1117999"/>
          </a:xfrm>
        </p:grpSpPr>
        <p:grpSp>
          <p:nvGrpSpPr>
            <p:cNvPr id="527" name="Google Shape;527;p42"/>
            <p:cNvGrpSpPr/>
            <p:nvPr/>
          </p:nvGrpSpPr>
          <p:grpSpPr>
            <a:xfrm>
              <a:off x="671025" y="3625850"/>
              <a:ext cx="1101791" cy="1072649"/>
              <a:chOff x="612325" y="3084250"/>
              <a:chExt cx="1101791" cy="1072649"/>
            </a:xfrm>
          </p:grpSpPr>
          <p:pic>
            <p:nvPicPr>
              <p:cNvPr id="528" name="Google Shape;528;p42"/>
              <p:cNvPicPr preferRelativeResize="0"/>
              <p:nvPr/>
            </p:nvPicPr>
            <p:blipFill rotWithShape="1">
              <a:blip r:embed="rId4">
                <a:alphaModFix/>
              </a:blip>
              <a:srcRect b="21148"/>
              <a:stretch/>
            </p:blipFill>
            <p:spPr>
              <a:xfrm>
                <a:off x="612325" y="3536675"/>
                <a:ext cx="786562" cy="620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9" name="Google Shape;529;p42"/>
              <p:cNvPicPr preferRelativeResize="0"/>
              <p:nvPr/>
            </p:nvPicPr>
            <p:blipFill rotWithShape="1">
              <a:blip r:embed="rId5">
                <a:alphaModFix/>
              </a:blip>
              <a:srcRect b="27076"/>
              <a:stretch/>
            </p:blipFill>
            <p:spPr>
              <a:xfrm>
                <a:off x="1272688" y="3084250"/>
                <a:ext cx="441429" cy="321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0" name="Google Shape;530;p4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361937" y="3715300"/>
                <a:ext cx="262975" cy="2629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31" name="Google Shape;531;p42"/>
            <p:cNvPicPr preferRelativeResize="0"/>
            <p:nvPr/>
          </p:nvPicPr>
          <p:blipFill rotWithShape="1">
            <a:blip r:embed="rId7">
              <a:alphaModFix/>
            </a:blip>
            <a:srcRect b="21092"/>
            <a:stretch/>
          </p:blipFill>
          <p:spPr>
            <a:xfrm>
              <a:off x="1605000" y="4024825"/>
              <a:ext cx="911249" cy="719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2" name="Google Shape;532;p42"/>
          <p:cNvGrpSpPr/>
          <p:nvPr/>
        </p:nvGrpSpPr>
        <p:grpSpPr>
          <a:xfrm>
            <a:off x="2457033" y="2624801"/>
            <a:ext cx="8897600" cy="3375033"/>
            <a:chOff x="1842775" y="1968600"/>
            <a:chExt cx="6673200" cy="2531275"/>
          </a:xfrm>
        </p:grpSpPr>
        <p:grpSp>
          <p:nvGrpSpPr>
            <p:cNvPr id="533" name="Google Shape;533;p42"/>
            <p:cNvGrpSpPr/>
            <p:nvPr/>
          </p:nvGrpSpPr>
          <p:grpSpPr>
            <a:xfrm>
              <a:off x="1842775" y="1968600"/>
              <a:ext cx="6673200" cy="2531275"/>
              <a:chOff x="1842775" y="1968600"/>
              <a:chExt cx="6673200" cy="2531275"/>
            </a:xfrm>
          </p:grpSpPr>
          <p:cxnSp>
            <p:nvCxnSpPr>
              <p:cNvPr id="534" name="Google Shape;534;p42"/>
              <p:cNvCxnSpPr/>
              <p:nvPr/>
            </p:nvCxnSpPr>
            <p:spPr>
              <a:xfrm>
                <a:off x="1842775" y="1968600"/>
                <a:ext cx="2183100" cy="16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42"/>
              <p:cNvCxnSpPr/>
              <p:nvPr/>
            </p:nvCxnSpPr>
            <p:spPr>
              <a:xfrm>
                <a:off x="1850175" y="2434825"/>
                <a:ext cx="1983300" cy="1931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36" name="Google Shape;536;p42"/>
              <p:cNvSpPr/>
              <p:nvPr/>
            </p:nvSpPr>
            <p:spPr>
              <a:xfrm>
                <a:off x="3737275" y="2109475"/>
                <a:ext cx="4327200" cy="2390400"/>
              </a:xfrm>
              <a:prstGeom prst="roundRect">
                <a:avLst>
                  <a:gd name="adj" fmla="val 16667"/>
                </a:avLst>
              </a:prstGeom>
              <a:solidFill>
                <a:srgbClr val="6AA84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" name="Google Shape;537;p42"/>
              <p:cNvSpPr/>
              <p:nvPr/>
            </p:nvSpPr>
            <p:spPr>
              <a:xfrm>
                <a:off x="5032947" y="2627425"/>
                <a:ext cx="1823700" cy="1354500"/>
              </a:xfrm>
              <a:prstGeom prst="roundRect">
                <a:avLst>
                  <a:gd name="adj" fmla="val 16667"/>
                </a:avLst>
              </a:prstGeom>
              <a:solidFill>
                <a:srgbClr val="CC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400"/>
                  <a:t>Policy Network</a:t>
                </a:r>
                <a:endParaRPr sz="2400"/>
              </a:p>
            </p:txBody>
          </p:sp>
          <p:cxnSp>
            <p:nvCxnSpPr>
              <p:cNvPr id="538" name="Google Shape;538;p42"/>
              <p:cNvCxnSpPr>
                <a:stCxn id="536" idx="1"/>
                <a:endCxn id="537" idx="1"/>
              </p:cNvCxnSpPr>
              <p:nvPr/>
            </p:nvCxnSpPr>
            <p:spPr>
              <a:xfrm>
                <a:off x="3737275" y="3304675"/>
                <a:ext cx="1295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grpSp>
            <p:nvGrpSpPr>
              <p:cNvPr id="539" name="Google Shape;539;p42"/>
              <p:cNvGrpSpPr/>
              <p:nvPr/>
            </p:nvGrpSpPr>
            <p:grpSpPr>
              <a:xfrm>
                <a:off x="4151875" y="2551875"/>
                <a:ext cx="617700" cy="738634"/>
                <a:chOff x="4151875" y="2551875"/>
                <a:chExt cx="617700" cy="738634"/>
              </a:xfrm>
            </p:grpSpPr>
            <p:sp>
              <p:nvSpPr>
                <p:cNvPr id="540" name="Google Shape;540;p42"/>
                <p:cNvSpPr txBox="1"/>
                <p:nvPr/>
              </p:nvSpPr>
              <p:spPr>
                <a:xfrm>
                  <a:off x="4151875" y="2551875"/>
                  <a:ext cx="617700" cy="7386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2400"/>
                    <a:t>State</a:t>
                  </a:r>
                  <a:endParaRPr sz="2400"/>
                </a:p>
              </p:txBody>
            </p:sp>
            <p:pic>
              <p:nvPicPr>
                <p:cNvPr id="541" name="Google Shape;541;p42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4300523" y="2938099"/>
                  <a:ext cx="259000" cy="259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542" name="Google Shape;542;p42"/>
              <p:cNvCxnSpPr>
                <a:stCxn id="537" idx="3"/>
                <a:endCxn id="536" idx="3"/>
              </p:cNvCxnSpPr>
              <p:nvPr/>
            </p:nvCxnSpPr>
            <p:spPr>
              <a:xfrm>
                <a:off x="6856647" y="3304675"/>
                <a:ext cx="12078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43" name="Google Shape;543;p42"/>
              <p:cNvGrpSpPr/>
              <p:nvPr/>
            </p:nvGrpSpPr>
            <p:grpSpPr>
              <a:xfrm>
                <a:off x="6986275" y="2551875"/>
                <a:ext cx="1120200" cy="738634"/>
                <a:chOff x="6833875" y="2551875"/>
                <a:chExt cx="1120200" cy="738634"/>
              </a:xfrm>
            </p:grpSpPr>
            <p:pic>
              <p:nvPicPr>
                <p:cNvPr id="544" name="Google Shape;544;p42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7307188" y="2923275"/>
                  <a:ext cx="284775" cy="318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45" name="Google Shape;545;p42"/>
                <p:cNvSpPr txBox="1"/>
                <p:nvPr/>
              </p:nvSpPr>
              <p:spPr>
                <a:xfrm>
                  <a:off x="6833875" y="2551875"/>
                  <a:ext cx="1120200" cy="7386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2400"/>
                    <a:t>Parameters</a:t>
                  </a:r>
                  <a:endParaRPr sz="2400"/>
                </a:p>
              </p:txBody>
            </p:sp>
          </p:grpSp>
          <p:cxnSp>
            <p:nvCxnSpPr>
              <p:cNvPr id="546" name="Google Shape;546;p42"/>
              <p:cNvCxnSpPr>
                <a:endCxn id="536" idx="1"/>
              </p:cNvCxnSpPr>
              <p:nvPr/>
            </p:nvCxnSpPr>
            <p:spPr>
              <a:xfrm>
                <a:off x="3337675" y="3304675"/>
                <a:ext cx="399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42"/>
              <p:cNvCxnSpPr>
                <a:stCxn id="536" idx="3"/>
              </p:cNvCxnSpPr>
              <p:nvPr/>
            </p:nvCxnSpPr>
            <p:spPr>
              <a:xfrm>
                <a:off x="8064475" y="3304675"/>
                <a:ext cx="451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548" name="Google Shape;548;p42"/>
            <p:cNvSpPr txBox="1"/>
            <p:nvPr/>
          </p:nvSpPr>
          <p:spPr>
            <a:xfrm>
              <a:off x="3892775" y="2109475"/>
              <a:ext cx="19020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2400"/>
                <a:t>Continuous APPLE</a:t>
              </a:r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"/>
              <a:t>Continuous Adaptive Planner Parameter Learning from Evaluative Feedback (APPLE) </a:t>
            </a:r>
            <a:r>
              <a:rPr lang="en" sz="1807"/>
              <a:t>[</a:t>
            </a:r>
            <a:r>
              <a:rPr lang="en" sz="1807" i="1"/>
              <a:t>Wang et al., RA-L21</a:t>
            </a:r>
            <a:r>
              <a:rPr lang="en" sz="1807"/>
              <a:t>]</a:t>
            </a:r>
            <a:endParaRPr/>
          </a:p>
        </p:txBody>
      </p:sp>
      <p:sp>
        <p:nvSpPr>
          <p:cNvPr id="554" name="Google Shape;554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36</a:t>
            </a:fld>
            <a:endParaRPr/>
          </a:p>
        </p:txBody>
      </p:sp>
      <p:sp>
        <p:nvSpPr>
          <p:cNvPr id="555" name="Google Shape;555;p43"/>
          <p:cNvSpPr txBox="1">
            <a:spLocks noGrp="1"/>
          </p:cNvSpPr>
          <p:nvPr>
            <p:ph type="body" idx="1"/>
          </p:nvPr>
        </p:nvSpPr>
        <p:spPr>
          <a:xfrm>
            <a:off x="415600" y="3060633"/>
            <a:ext cx="11360800" cy="66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70000" lnSpcReduction="200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b="1"/>
              <a:t>Policy Network:</a:t>
            </a:r>
            <a:endParaRPr b="1"/>
          </a:p>
        </p:txBody>
      </p:sp>
      <p:sp>
        <p:nvSpPr>
          <p:cNvPr id="556" name="Google Shape;556;p43"/>
          <p:cNvSpPr txBox="1">
            <a:spLocks noGrp="1"/>
          </p:cNvSpPr>
          <p:nvPr>
            <p:ph type="body" idx="1"/>
          </p:nvPr>
        </p:nvSpPr>
        <p:spPr>
          <a:xfrm>
            <a:off x="415600" y="1962133"/>
            <a:ext cx="11439600" cy="94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b="1"/>
              <a:t>Parameter Space</a:t>
            </a:r>
            <a:r>
              <a:rPr lang="en"/>
              <a:t> instead of Parameter Library</a:t>
            </a:r>
            <a:endParaRPr/>
          </a:p>
        </p:txBody>
      </p:sp>
      <p:grpSp>
        <p:nvGrpSpPr>
          <p:cNvPr id="557" name="Google Shape;557;p43"/>
          <p:cNvGrpSpPr/>
          <p:nvPr/>
        </p:nvGrpSpPr>
        <p:grpSpPr>
          <a:xfrm>
            <a:off x="415601" y="3507685"/>
            <a:ext cx="10389465" cy="1077813"/>
            <a:chOff x="311700" y="2630763"/>
            <a:chExt cx="7792099" cy="808360"/>
          </a:xfrm>
        </p:grpSpPr>
        <p:sp>
          <p:nvSpPr>
            <p:cNvPr id="558" name="Google Shape;558;p43"/>
            <p:cNvSpPr txBox="1"/>
            <p:nvPr/>
          </p:nvSpPr>
          <p:spPr>
            <a:xfrm>
              <a:off x="311700" y="2782050"/>
              <a:ext cx="3662400" cy="657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" sz="2400">
                  <a:solidFill>
                    <a:schemeClr val="dk2"/>
                  </a:solidFill>
                </a:rPr>
                <a:t>Train in actor-critic style</a:t>
              </a:r>
              <a:endParaRPr sz="2400">
                <a:solidFill>
                  <a:schemeClr val="dk2"/>
                </a:solidFill>
              </a:endParaRPr>
            </a:p>
          </p:txBody>
        </p:sp>
        <p:pic>
          <p:nvPicPr>
            <p:cNvPr id="559" name="Google Shape;559;p43"/>
            <p:cNvPicPr preferRelativeResize="0"/>
            <p:nvPr/>
          </p:nvPicPr>
          <p:blipFill rotWithShape="1">
            <a:blip r:embed="rId3">
              <a:alphaModFix/>
            </a:blip>
            <a:srcRect b="21148"/>
            <a:stretch/>
          </p:blipFill>
          <p:spPr>
            <a:xfrm>
              <a:off x="3302057" y="2703937"/>
              <a:ext cx="726268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43"/>
            <p:cNvPicPr preferRelativeResize="0"/>
            <p:nvPr/>
          </p:nvPicPr>
          <p:blipFill rotWithShape="1">
            <a:blip r:embed="rId4">
              <a:alphaModFix/>
            </a:blip>
            <a:srcRect b="27076"/>
            <a:stretch/>
          </p:blipFill>
          <p:spPr>
            <a:xfrm>
              <a:off x="3943750" y="2790223"/>
              <a:ext cx="548700" cy="4001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61" name="Google Shape;561;p43"/>
            <p:cNvCxnSpPr/>
            <p:nvPr/>
          </p:nvCxnSpPr>
          <p:spPr>
            <a:xfrm>
              <a:off x="5243550" y="3025800"/>
              <a:ext cx="429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562" name="Google Shape;562;p43"/>
            <p:cNvPicPr preferRelativeResize="0"/>
            <p:nvPr/>
          </p:nvPicPr>
          <p:blipFill rotWithShape="1">
            <a:blip r:embed="rId5">
              <a:alphaModFix/>
            </a:blip>
            <a:srcRect b="21092"/>
            <a:stretch/>
          </p:blipFill>
          <p:spPr>
            <a:xfrm>
              <a:off x="4384100" y="2630763"/>
              <a:ext cx="911249" cy="719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43"/>
            <p:cNvPicPr preferRelativeResize="0"/>
            <p:nvPr/>
          </p:nvPicPr>
          <p:blipFill rotWithShape="1">
            <a:blip r:embed="rId6">
              <a:alphaModFix/>
            </a:blip>
            <a:srcRect r="27346"/>
            <a:stretch/>
          </p:blipFill>
          <p:spPr>
            <a:xfrm>
              <a:off x="5749050" y="2871275"/>
              <a:ext cx="2354749" cy="299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4" name="Google Shape;564;p43"/>
          <p:cNvGrpSpPr/>
          <p:nvPr/>
        </p:nvGrpSpPr>
        <p:grpSpPr>
          <a:xfrm>
            <a:off x="1261300" y="5555034"/>
            <a:ext cx="8991200" cy="1000397"/>
            <a:chOff x="945975" y="4166275"/>
            <a:chExt cx="6743400" cy="750298"/>
          </a:xfrm>
        </p:grpSpPr>
        <p:sp>
          <p:nvSpPr>
            <p:cNvPr id="565" name="Google Shape;565;p43"/>
            <p:cNvSpPr txBox="1"/>
            <p:nvPr/>
          </p:nvSpPr>
          <p:spPr>
            <a:xfrm>
              <a:off x="945975" y="4259500"/>
              <a:ext cx="911700" cy="657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" sz="2400">
                  <a:solidFill>
                    <a:schemeClr val="dk2"/>
                  </a:solidFill>
                </a:rPr>
                <a:t>Actor</a:t>
              </a:r>
              <a:endParaRPr sz="2400"/>
            </a:p>
          </p:txBody>
        </p:sp>
        <p:pic>
          <p:nvPicPr>
            <p:cNvPr id="566" name="Google Shape;566;p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24100" y="4166275"/>
              <a:ext cx="4265275" cy="648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7" name="Google Shape;567;p43"/>
          <p:cNvGrpSpPr/>
          <p:nvPr/>
        </p:nvGrpSpPr>
        <p:grpSpPr>
          <a:xfrm>
            <a:off x="1261301" y="4702897"/>
            <a:ext cx="7784399" cy="876100"/>
            <a:chOff x="945975" y="3527173"/>
            <a:chExt cx="5838299" cy="657075"/>
          </a:xfrm>
        </p:grpSpPr>
        <p:sp>
          <p:nvSpPr>
            <p:cNvPr id="568" name="Google Shape;568;p43"/>
            <p:cNvSpPr txBox="1"/>
            <p:nvPr/>
          </p:nvSpPr>
          <p:spPr>
            <a:xfrm>
              <a:off x="945975" y="3527175"/>
              <a:ext cx="911700" cy="657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600"/>
                </a:spcAft>
              </a:pPr>
              <a:r>
                <a:rPr lang="en" sz="2400">
                  <a:solidFill>
                    <a:schemeClr val="dk2"/>
                  </a:solidFill>
                </a:rPr>
                <a:t>Critic</a:t>
              </a:r>
              <a:endParaRPr sz="2400"/>
            </a:p>
          </p:txBody>
        </p:sp>
        <p:pic>
          <p:nvPicPr>
            <p:cNvPr id="569" name="Google Shape;569;p4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424070" y="3527173"/>
              <a:ext cx="3360204" cy="461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APPL from Human Interactions </a:t>
            </a:r>
            <a:r>
              <a:rPr lang="en" sz="1807"/>
              <a:t>[</a:t>
            </a:r>
            <a:r>
              <a:rPr lang="en" sz="1807" i="1"/>
              <a:t>Xiao et al., RAS22</a:t>
            </a:r>
            <a:r>
              <a:rPr lang="en" sz="1807"/>
              <a:t>]</a:t>
            </a:r>
            <a:endParaRPr/>
          </a:p>
        </p:txBody>
      </p:sp>
      <p:sp>
        <p:nvSpPr>
          <p:cNvPr id="575" name="Google Shape;575;p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37</a:t>
            </a:fld>
            <a:endParaRPr/>
          </a:p>
        </p:txBody>
      </p:sp>
      <p:pic>
        <p:nvPicPr>
          <p:cNvPr id="576" name="Google Shape;576;p44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775501" y="1356967"/>
            <a:ext cx="2794668" cy="26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334" y="1904501"/>
            <a:ext cx="6721865" cy="4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4"/>
          <p:cNvSpPr/>
          <p:nvPr/>
        </p:nvSpPr>
        <p:spPr>
          <a:xfrm>
            <a:off x="4894300" y="3226700"/>
            <a:ext cx="3226800" cy="386800"/>
          </a:xfrm>
          <a:prstGeom prst="rect">
            <a:avLst/>
          </a:prstGeom>
          <a:solidFill>
            <a:srgbClr val="FF0000">
              <a:alpha val="13410"/>
            </a:srgbClr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79" name="Google Shape;579;p44"/>
          <p:cNvGrpSpPr/>
          <p:nvPr/>
        </p:nvGrpSpPr>
        <p:grpSpPr>
          <a:xfrm>
            <a:off x="583418" y="4162067"/>
            <a:ext cx="2051549" cy="2143367"/>
            <a:chOff x="437563" y="3121550"/>
            <a:chExt cx="1538662" cy="1607525"/>
          </a:xfrm>
        </p:grpSpPr>
        <p:pic>
          <p:nvPicPr>
            <p:cNvPr id="580" name="Google Shape;580;p44"/>
            <p:cNvPicPr preferRelativeResize="0"/>
            <p:nvPr/>
          </p:nvPicPr>
          <p:blipFill rotWithShape="1">
            <a:blip r:embed="rId5">
              <a:alphaModFix/>
            </a:blip>
            <a:srcRect b="21148"/>
            <a:stretch/>
          </p:blipFill>
          <p:spPr>
            <a:xfrm>
              <a:off x="437563" y="3810500"/>
              <a:ext cx="1164924" cy="918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44"/>
            <p:cNvPicPr preferRelativeResize="0"/>
            <p:nvPr/>
          </p:nvPicPr>
          <p:blipFill rotWithShape="1">
            <a:blip r:embed="rId6">
              <a:alphaModFix/>
            </a:blip>
            <a:srcRect b="27076"/>
            <a:stretch/>
          </p:blipFill>
          <p:spPr>
            <a:xfrm>
              <a:off x="1283025" y="3121550"/>
              <a:ext cx="693200" cy="50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4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602487" y="4108837"/>
              <a:ext cx="321900" cy="321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3" name="Google Shape;583;p44"/>
          <p:cNvPicPr preferRelativeResize="0"/>
          <p:nvPr/>
        </p:nvPicPr>
        <p:blipFill rotWithShape="1">
          <a:blip r:embed="rId8">
            <a:alphaModFix/>
          </a:blip>
          <a:srcRect b="21092"/>
          <a:stretch/>
        </p:blipFill>
        <p:spPr>
          <a:xfrm>
            <a:off x="2533368" y="4973001"/>
            <a:ext cx="1688633" cy="1332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from Reinforcement (APPLR) </a:t>
            </a:r>
            <a:r>
              <a:rPr lang="en" sz="1807"/>
              <a:t>[</a:t>
            </a:r>
            <a:r>
              <a:rPr lang="en" sz="1807" i="1"/>
              <a:t>Xu et al., ICRA21</a:t>
            </a:r>
            <a:r>
              <a:rPr lang="en" sz="1807"/>
              <a:t>]</a:t>
            </a:r>
            <a:endParaRPr/>
          </a:p>
        </p:txBody>
      </p:sp>
      <p:sp>
        <p:nvSpPr>
          <p:cNvPr id="589" name="Google Shape;589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38</a:t>
            </a:fld>
            <a:endParaRPr/>
          </a:p>
        </p:txBody>
      </p:sp>
      <p:sp>
        <p:nvSpPr>
          <p:cNvPr id="590" name="Google Shape;590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38</a:t>
            </a:fld>
            <a:endParaRPr/>
          </a:p>
        </p:txBody>
      </p:sp>
      <p:pic>
        <p:nvPicPr>
          <p:cNvPr id="591" name="Google Shape;591;p45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786834" y="2355434"/>
            <a:ext cx="2431468" cy="23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5"/>
          <p:cNvSpPr txBox="1">
            <a:spLocks noGrp="1"/>
          </p:cNvSpPr>
          <p:nvPr>
            <p:ph type="body" idx="1"/>
          </p:nvPr>
        </p:nvSpPr>
        <p:spPr>
          <a:xfrm>
            <a:off x="415600" y="1739833"/>
            <a:ext cx="4498400" cy="10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What about no humans at all?</a:t>
            </a:r>
            <a:endParaRPr/>
          </a:p>
        </p:txBody>
      </p:sp>
      <p:grpSp>
        <p:nvGrpSpPr>
          <p:cNvPr id="593" name="Google Shape;593;p45"/>
          <p:cNvGrpSpPr/>
          <p:nvPr/>
        </p:nvGrpSpPr>
        <p:grpSpPr>
          <a:xfrm>
            <a:off x="1545118" y="4834467"/>
            <a:ext cx="1048749" cy="1430199"/>
            <a:chOff x="1100138" y="3084250"/>
            <a:chExt cx="786562" cy="1072649"/>
          </a:xfrm>
        </p:grpSpPr>
        <p:pic>
          <p:nvPicPr>
            <p:cNvPr id="594" name="Google Shape;594;p45"/>
            <p:cNvPicPr preferRelativeResize="0"/>
            <p:nvPr/>
          </p:nvPicPr>
          <p:blipFill rotWithShape="1">
            <a:blip r:embed="rId4">
              <a:alphaModFix/>
            </a:blip>
            <a:srcRect b="21148"/>
            <a:stretch/>
          </p:blipFill>
          <p:spPr>
            <a:xfrm>
              <a:off x="1100138" y="3536675"/>
              <a:ext cx="786562" cy="62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45"/>
            <p:cNvPicPr preferRelativeResize="0"/>
            <p:nvPr/>
          </p:nvPicPr>
          <p:blipFill rotWithShape="1">
            <a:blip r:embed="rId5">
              <a:alphaModFix/>
            </a:blip>
            <a:srcRect b="27076"/>
            <a:stretch/>
          </p:blipFill>
          <p:spPr>
            <a:xfrm>
              <a:off x="1272688" y="3084250"/>
              <a:ext cx="441429" cy="32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6" name="Google Shape;596;p45"/>
          <p:cNvGrpSpPr/>
          <p:nvPr/>
        </p:nvGrpSpPr>
        <p:grpSpPr>
          <a:xfrm>
            <a:off x="2457033" y="2624801"/>
            <a:ext cx="8897600" cy="3375033"/>
            <a:chOff x="1842775" y="1968600"/>
            <a:chExt cx="6673200" cy="2531275"/>
          </a:xfrm>
        </p:grpSpPr>
        <p:grpSp>
          <p:nvGrpSpPr>
            <p:cNvPr id="597" name="Google Shape;597;p45"/>
            <p:cNvGrpSpPr/>
            <p:nvPr/>
          </p:nvGrpSpPr>
          <p:grpSpPr>
            <a:xfrm>
              <a:off x="1842775" y="1968600"/>
              <a:ext cx="6673200" cy="2531275"/>
              <a:chOff x="1842775" y="1968600"/>
              <a:chExt cx="6673200" cy="2531275"/>
            </a:xfrm>
          </p:grpSpPr>
          <p:cxnSp>
            <p:nvCxnSpPr>
              <p:cNvPr id="598" name="Google Shape;598;p45"/>
              <p:cNvCxnSpPr/>
              <p:nvPr/>
            </p:nvCxnSpPr>
            <p:spPr>
              <a:xfrm>
                <a:off x="1842775" y="1968600"/>
                <a:ext cx="2183100" cy="16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45"/>
              <p:cNvCxnSpPr/>
              <p:nvPr/>
            </p:nvCxnSpPr>
            <p:spPr>
              <a:xfrm>
                <a:off x="1850175" y="2434825"/>
                <a:ext cx="1983300" cy="1931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00" name="Google Shape;600;p45"/>
              <p:cNvSpPr/>
              <p:nvPr/>
            </p:nvSpPr>
            <p:spPr>
              <a:xfrm>
                <a:off x="3737275" y="2109475"/>
                <a:ext cx="4327200" cy="2390400"/>
              </a:xfrm>
              <a:prstGeom prst="roundRect">
                <a:avLst>
                  <a:gd name="adj" fmla="val 16667"/>
                </a:avLst>
              </a:prstGeom>
              <a:solidFill>
                <a:srgbClr val="6AA84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1" name="Google Shape;601;p45"/>
              <p:cNvSpPr/>
              <p:nvPr/>
            </p:nvSpPr>
            <p:spPr>
              <a:xfrm>
                <a:off x="5032947" y="2627425"/>
                <a:ext cx="1823700" cy="1354500"/>
              </a:xfrm>
              <a:prstGeom prst="roundRect">
                <a:avLst>
                  <a:gd name="adj" fmla="val 16667"/>
                </a:avLst>
              </a:prstGeom>
              <a:solidFill>
                <a:srgbClr val="CC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400"/>
                  <a:t>Policy Network</a:t>
                </a:r>
                <a:endParaRPr sz="2400"/>
              </a:p>
            </p:txBody>
          </p:sp>
          <p:cxnSp>
            <p:nvCxnSpPr>
              <p:cNvPr id="602" name="Google Shape;602;p45"/>
              <p:cNvCxnSpPr>
                <a:stCxn id="600" idx="1"/>
                <a:endCxn id="601" idx="1"/>
              </p:cNvCxnSpPr>
              <p:nvPr/>
            </p:nvCxnSpPr>
            <p:spPr>
              <a:xfrm>
                <a:off x="3737275" y="3304675"/>
                <a:ext cx="1295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grpSp>
            <p:nvGrpSpPr>
              <p:cNvPr id="603" name="Google Shape;603;p45"/>
              <p:cNvGrpSpPr/>
              <p:nvPr/>
            </p:nvGrpSpPr>
            <p:grpSpPr>
              <a:xfrm>
                <a:off x="4151875" y="2551875"/>
                <a:ext cx="617700" cy="738634"/>
                <a:chOff x="4151875" y="2551875"/>
                <a:chExt cx="617700" cy="738634"/>
              </a:xfrm>
            </p:grpSpPr>
            <p:sp>
              <p:nvSpPr>
                <p:cNvPr id="604" name="Google Shape;604;p45"/>
                <p:cNvSpPr txBox="1"/>
                <p:nvPr/>
              </p:nvSpPr>
              <p:spPr>
                <a:xfrm>
                  <a:off x="4151875" y="2551875"/>
                  <a:ext cx="617700" cy="7386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2400"/>
                    <a:t>State</a:t>
                  </a:r>
                  <a:endParaRPr sz="2400"/>
                </a:p>
              </p:txBody>
            </p:sp>
            <p:pic>
              <p:nvPicPr>
                <p:cNvPr id="605" name="Google Shape;605;p4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4300523" y="2938099"/>
                  <a:ext cx="259000" cy="259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606" name="Google Shape;606;p45"/>
              <p:cNvCxnSpPr>
                <a:stCxn id="601" idx="3"/>
                <a:endCxn id="600" idx="3"/>
              </p:cNvCxnSpPr>
              <p:nvPr/>
            </p:nvCxnSpPr>
            <p:spPr>
              <a:xfrm>
                <a:off x="6856647" y="3304675"/>
                <a:ext cx="12078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07" name="Google Shape;607;p45"/>
              <p:cNvGrpSpPr/>
              <p:nvPr/>
            </p:nvGrpSpPr>
            <p:grpSpPr>
              <a:xfrm>
                <a:off x="6986275" y="2551875"/>
                <a:ext cx="1120200" cy="738634"/>
                <a:chOff x="6833875" y="2551875"/>
                <a:chExt cx="1120200" cy="738634"/>
              </a:xfrm>
            </p:grpSpPr>
            <p:pic>
              <p:nvPicPr>
                <p:cNvPr id="608" name="Google Shape;608;p4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307188" y="2923275"/>
                  <a:ext cx="284775" cy="318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09" name="Google Shape;609;p45"/>
                <p:cNvSpPr txBox="1"/>
                <p:nvPr/>
              </p:nvSpPr>
              <p:spPr>
                <a:xfrm>
                  <a:off x="6833875" y="2551875"/>
                  <a:ext cx="1120200" cy="7386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algn="ctr"/>
                  <a:r>
                    <a:rPr lang="en" sz="2400"/>
                    <a:t>Parameters</a:t>
                  </a:r>
                  <a:endParaRPr sz="2400"/>
                </a:p>
              </p:txBody>
            </p:sp>
          </p:grpSp>
          <p:cxnSp>
            <p:nvCxnSpPr>
              <p:cNvPr id="610" name="Google Shape;610;p45"/>
              <p:cNvCxnSpPr>
                <a:endCxn id="600" idx="1"/>
              </p:cNvCxnSpPr>
              <p:nvPr/>
            </p:nvCxnSpPr>
            <p:spPr>
              <a:xfrm>
                <a:off x="3337675" y="3304675"/>
                <a:ext cx="399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45"/>
              <p:cNvCxnSpPr>
                <a:stCxn id="600" idx="3"/>
              </p:cNvCxnSpPr>
              <p:nvPr/>
            </p:nvCxnSpPr>
            <p:spPr>
              <a:xfrm>
                <a:off x="8064475" y="3304675"/>
                <a:ext cx="451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612" name="Google Shape;612;p45"/>
            <p:cNvSpPr txBox="1"/>
            <p:nvPr/>
          </p:nvSpPr>
          <p:spPr>
            <a:xfrm>
              <a:off x="3892775" y="2109475"/>
              <a:ext cx="10878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2400"/>
                <a:t>APPLR</a:t>
              </a:r>
              <a:endParaRPr sz="2400"/>
            </a:p>
          </p:txBody>
        </p:sp>
      </p:grpSp>
      <p:grpSp>
        <p:nvGrpSpPr>
          <p:cNvPr id="613" name="Google Shape;613;p45"/>
          <p:cNvGrpSpPr/>
          <p:nvPr/>
        </p:nvGrpSpPr>
        <p:grpSpPr>
          <a:xfrm>
            <a:off x="1650100" y="5476533"/>
            <a:ext cx="838800" cy="779600"/>
            <a:chOff x="1237575" y="4107400"/>
            <a:chExt cx="629100" cy="584700"/>
          </a:xfrm>
        </p:grpSpPr>
        <p:cxnSp>
          <p:nvCxnSpPr>
            <p:cNvPr id="614" name="Google Shape;614;p45"/>
            <p:cNvCxnSpPr/>
            <p:nvPr/>
          </p:nvCxnSpPr>
          <p:spPr>
            <a:xfrm>
              <a:off x="1237575" y="4107400"/>
              <a:ext cx="629100" cy="5847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45"/>
            <p:cNvCxnSpPr/>
            <p:nvPr/>
          </p:nvCxnSpPr>
          <p:spPr>
            <a:xfrm rot="10800000" flipH="1">
              <a:off x="1241325" y="4122250"/>
              <a:ext cx="621600" cy="5550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6" name="Google Shape;616;p45"/>
          <p:cNvSpPr txBox="1">
            <a:spLocks noGrp="1"/>
          </p:cNvSpPr>
          <p:nvPr>
            <p:ph type="body" idx="1"/>
          </p:nvPr>
        </p:nvSpPr>
        <p:spPr>
          <a:xfrm>
            <a:off x="4782933" y="1739833"/>
            <a:ext cx="4498400" cy="668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t" anchorCtr="0">
            <a:normAutofit fontScale="70000" lnSpcReduction="200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Reinforcement Learning 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617" name="Google Shape;617;p45"/>
          <p:cNvGrpSpPr/>
          <p:nvPr/>
        </p:nvGrpSpPr>
        <p:grpSpPr>
          <a:xfrm>
            <a:off x="3326500" y="3493401"/>
            <a:ext cx="8701600" cy="2143426"/>
            <a:chOff x="2494875" y="2620050"/>
            <a:chExt cx="6526200" cy="1607569"/>
          </a:xfrm>
        </p:grpSpPr>
        <p:pic>
          <p:nvPicPr>
            <p:cNvPr id="618" name="Google Shape;618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94875" y="2620050"/>
              <a:ext cx="6526200" cy="1005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sp>
          <p:nvSpPr>
            <p:cNvPr id="619" name="Google Shape;619;p45"/>
            <p:cNvSpPr txBox="1"/>
            <p:nvPr/>
          </p:nvSpPr>
          <p:spPr>
            <a:xfrm>
              <a:off x="3164663" y="3625850"/>
              <a:ext cx="5186700" cy="601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1807">
                  <a:solidFill>
                    <a:schemeClr val="dk1"/>
                  </a:solidFill>
                </a:rPr>
                <a:t>Benchmark Autonomous Robot Navigation (BARN) Dataset [</a:t>
              </a:r>
              <a:r>
                <a:rPr lang="en" sz="1807" i="1">
                  <a:solidFill>
                    <a:schemeClr val="dk1"/>
                  </a:solidFill>
                </a:rPr>
                <a:t>Perille et al., SSRR21</a:t>
              </a:r>
              <a:r>
                <a:rPr lang="en" sz="1807">
                  <a:solidFill>
                    <a:schemeClr val="dk1"/>
                  </a:solidFill>
                </a:rPr>
                <a:t>]</a:t>
              </a:r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Adaptive Planner Parameter Learning from Reinforcement (APPLR) </a:t>
            </a:r>
            <a:r>
              <a:rPr lang="en" sz="1807"/>
              <a:t>[</a:t>
            </a:r>
            <a:r>
              <a:rPr lang="en" sz="1807" i="1"/>
              <a:t>Xu et al., ICRA21</a:t>
            </a:r>
            <a:r>
              <a:rPr lang="en" sz="1807"/>
              <a:t>]</a:t>
            </a:r>
            <a:endParaRPr/>
          </a:p>
        </p:txBody>
      </p:sp>
      <p:sp>
        <p:nvSpPr>
          <p:cNvPr id="625" name="Google Shape;625;p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39</a:t>
            </a:fld>
            <a:endParaRPr/>
          </a:p>
        </p:txBody>
      </p:sp>
      <p:sp>
        <p:nvSpPr>
          <p:cNvPr id="626" name="Google Shape;626;p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39</a:t>
            </a:fld>
            <a:endParaRPr/>
          </a:p>
        </p:txBody>
      </p:sp>
      <p:pic>
        <p:nvPicPr>
          <p:cNvPr id="627" name="Google Shape;627;p46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826301" y="1842101"/>
            <a:ext cx="2431468" cy="23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0868" y="3303867"/>
            <a:ext cx="4654905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6"/>
          <p:cNvSpPr txBox="1">
            <a:spLocks noGrp="1"/>
          </p:cNvSpPr>
          <p:nvPr>
            <p:ph type="body" idx="1"/>
          </p:nvPr>
        </p:nvSpPr>
        <p:spPr>
          <a:xfrm>
            <a:off x="3542467" y="3425800"/>
            <a:ext cx="3009600" cy="67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" sz="1867">
                <a:solidFill>
                  <a:schemeClr val="dk1"/>
                </a:solidFill>
              </a:rPr>
              <a:t>Optimization Objective: </a:t>
            </a:r>
            <a:endParaRPr sz="1867">
              <a:solidFill>
                <a:schemeClr val="dk1"/>
              </a:solidFill>
            </a:endParaRPr>
          </a:p>
        </p:txBody>
      </p:sp>
      <p:pic>
        <p:nvPicPr>
          <p:cNvPr id="630" name="Google Shape;63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2165" y="2069067"/>
            <a:ext cx="3296704" cy="102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74900" y="2201900"/>
            <a:ext cx="2010323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2784" y="4308934"/>
            <a:ext cx="2298496" cy="23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6"/>
          <p:cNvSpPr txBox="1">
            <a:spLocks noGrp="1"/>
          </p:cNvSpPr>
          <p:nvPr>
            <p:ph type="body" idx="1"/>
          </p:nvPr>
        </p:nvSpPr>
        <p:spPr>
          <a:xfrm>
            <a:off x="3542467" y="4308933"/>
            <a:ext cx="3009600" cy="67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" sz="1867">
                <a:solidFill>
                  <a:schemeClr val="dk1"/>
                </a:solidFill>
              </a:rPr>
              <a:t>Reward Design: </a:t>
            </a:r>
            <a:endParaRPr sz="1867">
              <a:solidFill>
                <a:schemeClr val="dk1"/>
              </a:solidFill>
            </a:endParaRPr>
          </a:p>
        </p:txBody>
      </p:sp>
      <p:pic>
        <p:nvPicPr>
          <p:cNvPr id="634" name="Google Shape;634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0867" y="4416085"/>
            <a:ext cx="3882855" cy="34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86433" y="5143934"/>
            <a:ext cx="3384600" cy="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58601" y="5735651"/>
            <a:ext cx="2698479" cy="6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95050" y="5902033"/>
            <a:ext cx="1872751" cy="344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9E5F-7081-B8FD-1353-1A82AC765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Kismet from 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C1E25-9305-07C3-6946-5AD1714B8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hlinkClick r:id="rId2"/>
              </a:rPr>
              <a:t>https://www.youtube.com/watch?v=8KRZX5KL4fA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ECC90-2D0D-7163-18DE-1D6D73F66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60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APPL from Human Interactions </a:t>
            </a:r>
            <a:r>
              <a:rPr lang="en" sz="1807"/>
              <a:t>[</a:t>
            </a:r>
            <a:r>
              <a:rPr lang="en" sz="1807" i="1"/>
              <a:t>Xiao et al., RAS22</a:t>
            </a:r>
            <a:r>
              <a:rPr lang="en" sz="1807"/>
              <a:t>]</a:t>
            </a:r>
            <a:endParaRPr/>
          </a:p>
        </p:txBody>
      </p:sp>
      <p:sp>
        <p:nvSpPr>
          <p:cNvPr id="643" name="Google Shape;643;p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40</a:t>
            </a:fld>
            <a:endParaRPr/>
          </a:p>
        </p:txBody>
      </p:sp>
      <p:pic>
        <p:nvPicPr>
          <p:cNvPr id="644" name="Google Shape;644;p47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775501" y="1356967"/>
            <a:ext cx="2794668" cy="26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334" y="1904501"/>
            <a:ext cx="6721865" cy="4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7"/>
          <p:cNvSpPr/>
          <p:nvPr/>
        </p:nvSpPr>
        <p:spPr>
          <a:xfrm>
            <a:off x="4894300" y="3226700"/>
            <a:ext cx="3226800" cy="386800"/>
          </a:xfrm>
          <a:prstGeom prst="rect">
            <a:avLst/>
          </a:prstGeom>
          <a:solidFill>
            <a:srgbClr val="FF0000">
              <a:alpha val="13410"/>
            </a:srgbClr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47" name="Google Shape;647;p47"/>
          <p:cNvGrpSpPr/>
          <p:nvPr/>
        </p:nvGrpSpPr>
        <p:grpSpPr>
          <a:xfrm>
            <a:off x="583418" y="4162067"/>
            <a:ext cx="2051549" cy="2143367"/>
            <a:chOff x="437563" y="3121550"/>
            <a:chExt cx="1538662" cy="1607525"/>
          </a:xfrm>
        </p:grpSpPr>
        <p:pic>
          <p:nvPicPr>
            <p:cNvPr id="648" name="Google Shape;648;p47"/>
            <p:cNvPicPr preferRelativeResize="0"/>
            <p:nvPr/>
          </p:nvPicPr>
          <p:blipFill rotWithShape="1">
            <a:blip r:embed="rId5">
              <a:alphaModFix/>
            </a:blip>
            <a:srcRect b="21148"/>
            <a:stretch/>
          </p:blipFill>
          <p:spPr>
            <a:xfrm>
              <a:off x="437563" y="3810500"/>
              <a:ext cx="1164924" cy="918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47"/>
            <p:cNvPicPr preferRelativeResize="0"/>
            <p:nvPr/>
          </p:nvPicPr>
          <p:blipFill rotWithShape="1">
            <a:blip r:embed="rId6">
              <a:alphaModFix/>
            </a:blip>
            <a:srcRect b="27076"/>
            <a:stretch/>
          </p:blipFill>
          <p:spPr>
            <a:xfrm>
              <a:off x="1283025" y="3121550"/>
              <a:ext cx="693200" cy="50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4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602487" y="4108837"/>
              <a:ext cx="321900" cy="321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1" name="Google Shape;651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04028" y="4854900"/>
            <a:ext cx="1528400" cy="155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Cycle-of-Learning from APPL </a:t>
            </a:r>
            <a:r>
              <a:rPr lang="en" sz="1807"/>
              <a:t>[</a:t>
            </a:r>
            <a:r>
              <a:rPr lang="en" sz="1807" i="1"/>
              <a:t>Xiao et al., RAS22</a:t>
            </a:r>
            <a:r>
              <a:rPr lang="en" sz="1807"/>
              <a:t>]</a:t>
            </a:r>
            <a:endParaRPr/>
          </a:p>
        </p:txBody>
      </p:sp>
      <p:sp>
        <p:nvSpPr>
          <p:cNvPr id="657" name="Google Shape;657;p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41</a:t>
            </a:fld>
            <a:endParaRPr/>
          </a:p>
        </p:txBody>
      </p:sp>
      <p:pic>
        <p:nvPicPr>
          <p:cNvPr id="658" name="Google Shape;658;p48"/>
          <p:cNvPicPr preferRelativeResize="0"/>
          <p:nvPr/>
        </p:nvPicPr>
        <p:blipFill rotWithShape="1">
          <a:blip r:embed="rId3">
            <a:alphaModFix/>
          </a:blip>
          <a:srcRect l="46794"/>
          <a:stretch/>
        </p:blipFill>
        <p:spPr>
          <a:xfrm>
            <a:off x="9795500" y="62467"/>
            <a:ext cx="2210635" cy="209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634" y="2013001"/>
            <a:ext cx="10081364" cy="4460599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8"/>
          <p:cNvSpPr txBox="1"/>
          <p:nvPr/>
        </p:nvSpPr>
        <p:spPr>
          <a:xfrm>
            <a:off x="884324" y="2758000"/>
            <a:ext cx="30432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>
                <a:solidFill>
                  <a:schemeClr val="dk1"/>
                </a:solidFill>
              </a:rPr>
              <a:t>[</a:t>
            </a:r>
            <a:r>
              <a:rPr lang="en" sz="1333" i="1">
                <a:solidFill>
                  <a:schemeClr val="dk1"/>
                </a:solidFill>
              </a:rPr>
              <a:t>Xu et al., ICRA21</a:t>
            </a:r>
            <a:r>
              <a:rPr lang="en" sz="1333">
                <a:solidFill>
                  <a:schemeClr val="dk1"/>
                </a:solidFill>
              </a:rPr>
              <a:t>]</a:t>
            </a:r>
            <a:endParaRPr sz="1333"/>
          </a:p>
        </p:txBody>
      </p:sp>
      <p:sp>
        <p:nvSpPr>
          <p:cNvPr id="661" name="Google Shape;661;p48"/>
          <p:cNvSpPr txBox="1"/>
          <p:nvPr/>
        </p:nvSpPr>
        <p:spPr>
          <a:xfrm>
            <a:off x="337591" y="6069500"/>
            <a:ext cx="30432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>
                <a:solidFill>
                  <a:schemeClr val="dk1"/>
                </a:solidFill>
              </a:rPr>
              <a:t>[</a:t>
            </a:r>
            <a:r>
              <a:rPr lang="en" sz="1333" i="1">
                <a:solidFill>
                  <a:schemeClr val="dk1"/>
                </a:solidFill>
              </a:rPr>
              <a:t>Wang et al., RA-L21</a:t>
            </a:r>
            <a:r>
              <a:rPr lang="en" sz="1333">
                <a:solidFill>
                  <a:schemeClr val="dk1"/>
                </a:solidFill>
              </a:rPr>
              <a:t>]</a:t>
            </a:r>
            <a:endParaRPr sz="1333"/>
          </a:p>
        </p:txBody>
      </p:sp>
      <p:sp>
        <p:nvSpPr>
          <p:cNvPr id="662" name="Google Shape;662;p48"/>
          <p:cNvSpPr txBox="1"/>
          <p:nvPr/>
        </p:nvSpPr>
        <p:spPr>
          <a:xfrm>
            <a:off x="7655324" y="3825567"/>
            <a:ext cx="30432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>
                <a:solidFill>
                  <a:schemeClr val="dk1"/>
                </a:solidFill>
              </a:rPr>
              <a:t>[</a:t>
            </a:r>
            <a:r>
              <a:rPr lang="en" sz="1333" i="1">
                <a:solidFill>
                  <a:schemeClr val="dk1"/>
                </a:solidFill>
              </a:rPr>
              <a:t>Xiao et al., RA-L20</a:t>
            </a:r>
            <a:r>
              <a:rPr lang="en" sz="1333">
                <a:solidFill>
                  <a:schemeClr val="dk1"/>
                </a:solidFill>
              </a:rPr>
              <a:t>]</a:t>
            </a:r>
            <a:endParaRPr sz="1333"/>
          </a:p>
        </p:txBody>
      </p:sp>
      <p:sp>
        <p:nvSpPr>
          <p:cNvPr id="663" name="Google Shape;663;p48"/>
          <p:cNvSpPr txBox="1"/>
          <p:nvPr/>
        </p:nvSpPr>
        <p:spPr>
          <a:xfrm>
            <a:off x="7475691" y="5992400"/>
            <a:ext cx="30432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>
                <a:solidFill>
                  <a:schemeClr val="dk1"/>
                </a:solidFill>
              </a:rPr>
              <a:t>[</a:t>
            </a:r>
            <a:r>
              <a:rPr lang="en" sz="1333" i="1">
                <a:solidFill>
                  <a:schemeClr val="dk1"/>
                </a:solidFill>
              </a:rPr>
              <a:t>Wang  et al., ICRA21</a:t>
            </a:r>
            <a:r>
              <a:rPr lang="en" sz="1333">
                <a:solidFill>
                  <a:schemeClr val="dk1"/>
                </a:solidFill>
              </a:rPr>
              <a:t>]</a:t>
            </a:r>
            <a:endParaRPr sz="1333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References</a:t>
            </a:r>
            <a:endParaRPr/>
          </a:p>
        </p:txBody>
      </p:sp>
      <p:sp>
        <p:nvSpPr>
          <p:cNvPr id="669" name="Google Shape;669;p4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508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1467"/>
              <a:t>Xiao, Xuesu, Bo Liu, Garrett Warnell, and Peter Stone. "Motion planning and control for mobile robot navigation using machine learning: a survey." Autonomous Robots (2022): 1-29.</a:t>
            </a:r>
            <a:endParaRPr sz="1467"/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467"/>
              <a:t>Gao, Wei, David Hsu, Wee Sun Lee, Shengmei Shen, and Karthikk Subramanian. "Intention-net: Integrating planning and deep learning for goal-directed autonomous navigation." In Conference on Robot Learning, pp. 185-194. PMLR, 2017.</a:t>
            </a:r>
            <a:endParaRPr sz="1467"/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467"/>
              <a:t>Pfeiffer, Mark, Michael Schaeuble, Juan Nieto, Roland Siegwart, and Cesar Cadena. "From perception to decision: A data-driven approach to end-to-end motion planning for autonomous ground robots." In 2017 ieee international conference on robotics and automation (icra), pp. 1527-1533. IEEE, 2017.</a:t>
            </a:r>
            <a:endParaRPr sz="1467"/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467"/>
              <a:t>Chiang, Hao-Tien Lewis, Aleksandra Faust, Marek Fiser, and Anthony Francis. "Learning navigation behaviors end-to-end with autorl." IEEE Robotics and Automation Letters 4, no. 2 (2019): 2007-2014.</a:t>
            </a:r>
            <a:endParaRPr sz="1467"/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467"/>
              <a:t>Xiao, Xuesu, Bo Liu, Garrett Warnell, and Peter Stone. "Toward agile maneuvers in highly constrained spaces: Learning from hallucination." IEEE Robotics and Automation Letters 6, no. 2 (2021): 1503-1510.</a:t>
            </a:r>
            <a:endParaRPr sz="1467"/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467"/>
              <a:t>Xiao, Xuesu, Bo Liu, Garrett Warnell, Jonathan Fink, and Peter Stone. "APPLD: Adaptive planner parameter learning from demonstration." IEEE Robotics and Automation Letters 5, no. 3 (2020): 4541-4547.</a:t>
            </a:r>
            <a:endParaRPr sz="1467"/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467"/>
              <a:t>Wang, Zizhao, Xuesu Xiao, Bo Liu, Garrett Warnell, and Peter Stone. "APPLI: Adaptive planner parameter learning from interventions." In 2021 IEEE International Conference on Robotics and Automation (ICRA), pp. 6079-6085. IEEE, 2021.</a:t>
            </a:r>
            <a:endParaRPr sz="1467"/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467"/>
              <a:t>Wang, Zizhao, Xuesu Xiao, Garrett Warnell, and Peter Stone. "APPLE: Adaptive planner parameter learning from evaluative feedback." IEEE Robotics and Automation Letters 6, no. 4 (2021): 7744-7749.</a:t>
            </a:r>
            <a:endParaRPr sz="1467"/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467"/>
              <a:t>Xu, Zifan, Gauraang Dhamankar, Anirudh Nair, Xuesu Xiao, Garrett Warnell, Bo Liu, Zizhao Wang, and Peter Stone. "APPLR: Adaptive planner parameter learning from reinforcement." In 2021 IEEE International Conference on Robotics and Automation (ICRA), pp. 6086-6092. IEEE, 2021.</a:t>
            </a:r>
            <a:endParaRPr sz="1467"/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467"/>
              <a:t>Niekum, Scott, Sarah Osentoski, Christopher G. Atkeson, and Andrew G. Barto. "Online bayesian changepoint detection for articulated motion models." In 2015 IEEE International Conference on Robotics and Automation (ICRA), pp. 1468-1475. IEEE, 2015.</a:t>
            </a:r>
            <a:endParaRPr sz="1467"/>
          </a:p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67"/>
              <a:t>Sensoy, Murat, Lance Kaplan, and Melih Kandemir. "Evidential deep learning to quantify classification uncertainty." arXiv preprint arXiv:1806.01768 (2018).</a:t>
            </a:r>
            <a:endParaRPr sz="1467"/>
          </a:p>
        </p:txBody>
      </p:sp>
      <p:sp>
        <p:nvSpPr>
          <p:cNvPr id="670" name="Google Shape;670;p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EAEF-7EC4-674D-215C-510A7AC6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 Presentation next week!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A473A-9C44-87CE-7400-C94293F21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10-min presentation + 5-min Q&amp;A (15-min per team)</a:t>
            </a:r>
          </a:p>
          <a:p>
            <a:pPr lvl="1"/>
            <a:r>
              <a:rPr lang="en-US" dirty="0"/>
              <a:t>Reminder of what your project is about?</a:t>
            </a:r>
          </a:p>
          <a:p>
            <a:pPr lvl="1"/>
            <a:r>
              <a:rPr lang="en-US" dirty="0"/>
              <a:t>What is your approach?</a:t>
            </a:r>
          </a:p>
          <a:p>
            <a:pPr lvl="1"/>
            <a:r>
              <a:rPr lang="en-US" dirty="0"/>
              <a:t>What have you done?</a:t>
            </a:r>
          </a:p>
          <a:p>
            <a:pPr lvl="1"/>
            <a:r>
              <a:rPr lang="en-US" dirty="0"/>
              <a:t>What are the results? Any thing learned?  </a:t>
            </a:r>
          </a:p>
          <a:p>
            <a:pPr lvl="1"/>
            <a:r>
              <a:rPr lang="en-US" dirty="0"/>
              <a:t>Project Demo! (Preferably live, at least recorded)</a:t>
            </a:r>
          </a:p>
          <a:p>
            <a:r>
              <a:rPr lang="en-US" dirty="0"/>
              <a:t>Remember the open-ended project is 40% of your final grade</a:t>
            </a:r>
          </a:p>
          <a:p>
            <a:pPr lvl="1"/>
            <a:r>
              <a:rPr lang="en-US" dirty="0"/>
              <a:t>Devote 40% of the effort necessary for a 3-credit graduate-level course! </a:t>
            </a:r>
          </a:p>
          <a:p>
            <a:r>
              <a:rPr lang="en-US" dirty="0"/>
              <a:t>Final project report due in two weeks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DDFD0-ACFF-32B0-9CC7-BE4E3109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11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2807-8B3E-DA3F-08FF-90D96951F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2D72B-BB7B-6516-3B77-B86C29F1C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help fill in the course evaluation form at </a:t>
            </a:r>
            <a:r>
              <a:rPr lang="en-US" dirty="0">
                <a:hlinkClick r:id="rId2"/>
              </a:rPr>
              <a:t>https://gmu.bluera.com/gmu/</a:t>
            </a:r>
            <a:r>
              <a:rPr lang="en-US" dirty="0"/>
              <a:t> </a:t>
            </a:r>
          </a:p>
          <a:p>
            <a:r>
              <a:rPr lang="en-US" dirty="0"/>
              <a:t>Your feedback will be very helpful in improving future offerings of the course</a:t>
            </a:r>
          </a:p>
          <a:p>
            <a:r>
              <a:rPr lang="en-US" dirty="0"/>
              <a:t>Send the instructor a screenshot of proof of completion to get 5 points </a:t>
            </a:r>
            <a:r>
              <a:rPr lang="en-US"/>
              <a:t>extra credit </a:t>
            </a:r>
            <a:r>
              <a:rPr lang="en-US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9D719-D6DB-704A-2ADD-5D51C14A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84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BE3E-D5BE-36CA-57A4-853DDA8ED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Humanoids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B85FC-0D4E-7B88-08AE-0DF3BA9DB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Designed to </a:t>
            </a:r>
            <a:r>
              <a:rPr lang="en-US" sz="2800" i="1" dirty="0"/>
              <a:t>function</a:t>
            </a:r>
            <a:r>
              <a:rPr lang="en-US" sz="2800" dirty="0"/>
              <a:t> in a human-like</a:t>
            </a:r>
            <a:r>
              <a:rPr lang="en-US" dirty="0"/>
              <a:t> </a:t>
            </a:r>
            <a:r>
              <a:rPr lang="en-US" sz="2800" dirty="0"/>
              <a:t>way</a:t>
            </a:r>
          </a:p>
          <a:p>
            <a:r>
              <a:rPr lang="en-US" sz="2800" dirty="0"/>
              <a:t>Roughly human form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D8673-A950-1A22-31BB-06DBDFEC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63D89-25CA-9378-2AAC-B80DDED39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74" y="3533529"/>
            <a:ext cx="4167557" cy="277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F4EF8B-FA1F-E45C-F020-8BAFF9713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192" y="1245165"/>
            <a:ext cx="4106007" cy="41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34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0465-68E0-23F0-823B-8D756149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Androids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F747C-42F5-253D-3584-8BFE35A9B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Designed to </a:t>
            </a:r>
            <a:r>
              <a:rPr lang="en-US" sz="2400" i="1" dirty="0"/>
              <a:t>look</a:t>
            </a:r>
            <a:r>
              <a:rPr lang="en-US" sz="2400" dirty="0"/>
              <a:t> very human</a:t>
            </a:r>
          </a:p>
          <a:p>
            <a:r>
              <a:rPr lang="en-US" sz="2400" dirty="0"/>
              <a:t>Often (partially) tele-operated</a:t>
            </a:r>
          </a:p>
          <a:p>
            <a:pPr lvl="1"/>
            <a:r>
              <a:rPr lang="en-US" sz="2000" dirty="0" err="1"/>
              <a:t>Geminoid</a:t>
            </a:r>
            <a:endParaRPr lang="en-US" sz="2000" dirty="0"/>
          </a:p>
          <a:p>
            <a:pPr lvl="1"/>
            <a:r>
              <a:rPr lang="en-US" sz="2000" dirty="0"/>
              <a:t>Erica (</a:t>
            </a:r>
            <a:r>
              <a:rPr lang="en-US" sz="1600" dirty="0">
                <a:hlinkClick r:id="rId2"/>
              </a:rPr>
              <a:t>https://www.youtube.com/watch?v=TyJ-xLj9SEE</a:t>
            </a:r>
            <a:r>
              <a:rPr lang="en-US" sz="1600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46FA3-317D-B8E4-530E-A3097233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B0559586-8ADA-0537-EC8E-93339AE6E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07" y="3504260"/>
            <a:ext cx="5630215" cy="3166996"/>
          </a:xfrm>
          <a:prstGeom prst="rect">
            <a:avLst/>
          </a:prstGeom>
        </p:spPr>
      </p:pic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4327ACC-996E-8B6C-99F5-54F0D77C3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871" y="1027906"/>
            <a:ext cx="3763108" cy="48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09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6C1D-D642-A0BE-22FB-1B9F5349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Uncanny Valley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A3D5C-6063-5FD9-F50F-89FD5C8C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2" descr="Uncanny valley - Wikipedia">
            <a:extLst>
              <a:ext uri="{FF2B5EF4-FFF2-40B4-BE49-F238E27FC236}">
                <a16:creationId xmlns:a16="http://schemas.microsoft.com/office/drawing/2014/main" id="{4C9D80E7-47B1-0295-B1E4-5B16072EE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7" y="1478552"/>
            <a:ext cx="6606246" cy="515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08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F363-0682-85AE-E72A-8F0B9006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Physical HRI (</a:t>
            </a:r>
            <a:r>
              <a:rPr lang="en-US" sz="4400" dirty="0" err="1"/>
              <a:t>pHRI</a:t>
            </a:r>
            <a:r>
              <a:rPr lang="en-US" sz="44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0A1A2-D84E-1970-8A69-5EE3157A2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Handovers</a:t>
            </a:r>
          </a:p>
          <a:p>
            <a:r>
              <a:rPr lang="en-US" sz="2800" dirty="0"/>
              <a:t>Shared Carrying</a:t>
            </a:r>
          </a:p>
          <a:p>
            <a:r>
              <a:rPr lang="en-US" sz="2800" dirty="0"/>
              <a:t>Exoskeletons</a:t>
            </a:r>
          </a:p>
          <a:p>
            <a:r>
              <a:rPr lang="en-US" sz="2800" dirty="0"/>
              <a:t>Collaborative assembly and manufacturing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B42D0-50FD-8BB0-7758-ADAEC2E6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61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4CE8-0A87-57E1-9441-DF23C03A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Often human interpretation of the stimulus is the important factor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109A6-AF79-5796-7E95-4379737A4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Robots as evocative devices</a:t>
            </a:r>
          </a:p>
          <a:p>
            <a:r>
              <a:rPr lang="en-US" sz="3200" dirty="0"/>
              <a:t>Use of psychological methods to interpret results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CE3EA-8073-A470-3030-5D762210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98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2184</Words>
  <Application>Microsoft Macintosh PowerPoint</Application>
  <PresentationFormat>Widescreen</PresentationFormat>
  <Paragraphs>304</Paragraphs>
  <Slides>44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CS 685 Autonomous Robotics Human Robot Interaction</vt:lpstr>
      <vt:lpstr>PowerPoint Presentation</vt:lpstr>
      <vt:lpstr>PowerPoint Presentation</vt:lpstr>
      <vt:lpstr>Kismet from MIT</vt:lpstr>
      <vt:lpstr>Humanoids</vt:lpstr>
      <vt:lpstr>Androids</vt:lpstr>
      <vt:lpstr>The Uncanny Valley</vt:lpstr>
      <vt:lpstr>Physical HRI (pHRI)</vt:lpstr>
      <vt:lpstr>Often human interpretation of the stimulus is the important factor</vt:lpstr>
      <vt:lpstr>Experimental HRI &amp; Psychology</vt:lpstr>
      <vt:lpstr>Survey Metrics</vt:lpstr>
      <vt:lpstr>Inter vs Intra Participant Design</vt:lpstr>
      <vt:lpstr>Statistical Tests</vt:lpstr>
      <vt:lpstr>A Case Study: Evaluating Social Robot Navigation</vt:lpstr>
      <vt:lpstr>A Case Study: Evaluating Social Robot Navigation</vt:lpstr>
      <vt:lpstr>A Case Study: Evaluating Social Robot Navigation</vt:lpstr>
      <vt:lpstr>A Case Study: Adaptive Planner Parameter Learning from Non-Expert Human Interactions</vt:lpstr>
      <vt:lpstr>Adaptive Planner Parameter Learning (APPL)</vt:lpstr>
      <vt:lpstr>Adaptive Planner Parameter Learning (APPL)</vt:lpstr>
      <vt:lpstr>In Navigation Language… </vt:lpstr>
      <vt:lpstr>In Learning Language… </vt:lpstr>
      <vt:lpstr>APPL from Human Interactions [Xiao et al., RAS22]</vt:lpstr>
      <vt:lpstr>Adaptive Planner Parameter Learning from Demonstration (APPLD) [Xiao et al., RA-L20]</vt:lpstr>
      <vt:lpstr>Adaptive Planner Parameter Learning from Demonstration (APPLD) [Xiao et al., RA-L20] </vt:lpstr>
      <vt:lpstr>Adaptive Planner Parameter Learning from Demonstration (APPLD) [Xiao et al., RA-L20] </vt:lpstr>
      <vt:lpstr>Adaptive Planner Parameter Learning from Demonstration (APPLD) [Xiao et al., RA-L20] </vt:lpstr>
      <vt:lpstr>Adaptive Planner Parameter Learning from Demonstration (APPLD) [Xiao et al., RA-L20] </vt:lpstr>
      <vt:lpstr>Adaptive Planner Parameter Learning from Demonstration (APPLD) [Xiao et al., RA-L20] </vt:lpstr>
      <vt:lpstr>APPL from Human Interactions [Xiao et al., RAS22]</vt:lpstr>
      <vt:lpstr>Adaptive Planner Parameter Learning from Interventions (APPLI) [Wang et al., ICRA21]   </vt:lpstr>
      <vt:lpstr>Adaptive Planner Parameter Learning from Interventions (APPLI) [Wang et al., ICRA21]    </vt:lpstr>
      <vt:lpstr>APPL from Human Interactions [Xiao et al., RAS]</vt:lpstr>
      <vt:lpstr>Adaptive Planner Parameter Learning from Evaluative Feedback (APPLE) [Wang et al., RA-L21]</vt:lpstr>
      <vt:lpstr>Discrete Adaptive Planner Parameter Learning from Evaluative Feedback (APPLE) [Wang et al., RA-L21]</vt:lpstr>
      <vt:lpstr>Adaptive Planner Parameter Learning from Evaluative Feedback (APPLE) [Wang et al., RA-L21]</vt:lpstr>
      <vt:lpstr>Continuous Adaptive Planner Parameter Learning from Evaluative Feedback (APPLE) [Wang et al., RA-L21]</vt:lpstr>
      <vt:lpstr>APPL from Human Interactions [Xiao et al., RAS22]</vt:lpstr>
      <vt:lpstr>Adaptive Planner Parameter Learning from Reinforcement (APPLR) [Xu et al., ICRA21]</vt:lpstr>
      <vt:lpstr>Adaptive Planner Parameter Learning from Reinforcement (APPLR) [Xu et al., ICRA21]</vt:lpstr>
      <vt:lpstr>APPL from Human Interactions [Xiao et al., RAS22]</vt:lpstr>
      <vt:lpstr>Cycle-of-Learning from APPL [Xiao et al., RAS22]</vt:lpstr>
      <vt:lpstr>References</vt:lpstr>
      <vt:lpstr>Final Project Presentation next week! </vt:lpstr>
      <vt:lpstr>Course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120</cp:revision>
  <dcterms:created xsi:type="dcterms:W3CDTF">2022-11-15T23:23:43Z</dcterms:created>
  <dcterms:modified xsi:type="dcterms:W3CDTF">2023-04-26T21:25:41Z</dcterms:modified>
</cp:coreProperties>
</file>