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7"/>
  </p:notesMasterIdLst>
  <p:sldIdLst>
    <p:sldId id="256" r:id="rId2"/>
    <p:sldId id="276" r:id="rId3"/>
    <p:sldId id="277" r:id="rId4"/>
    <p:sldId id="278" r:id="rId5"/>
    <p:sldId id="260" r:id="rId6"/>
    <p:sldId id="274" r:id="rId7"/>
    <p:sldId id="261" r:id="rId8"/>
    <p:sldId id="279" r:id="rId9"/>
    <p:sldId id="280" r:id="rId10"/>
    <p:sldId id="281" r:id="rId11"/>
    <p:sldId id="282" r:id="rId12"/>
    <p:sldId id="283" r:id="rId13"/>
    <p:sldId id="284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0"/>
    <p:restoredTop sz="86426"/>
  </p:normalViewPr>
  <p:slideViewPr>
    <p:cSldViewPr snapToGrid="0" snapToObjects="1">
      <p:cViewPr varScale="1">
        <p:scale>
          <a:sx n="146" d="100"/>
          <a:sy n="146" d="100"/>
        </p:scale>
        <p:origin x="328" y="160"/>
      </p:cViewPr>
      <p:guideLst/>
    </p:cSldViewPr>
  </p:slideViewPr>
  <p:outlineViewPr>
    <p:cViewPr>
      <p:scale>
        <a:sx n="33" d="100"/>
        <a:sy n="33" d="100"/>
      </p:scale>
      <p:origin x="0" y="-6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186DB-2970-4206-8B2A-76FBFFA56655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0DFA24-0DAF-364F-A812-4E1B85D7F9EC}">
      <dgm:prSet/>
      <dgm:spPr>
        <a:gradFill rotWithShape="0">
          <a:gsLst>
            <a:gs pos="0">
              <a:schemeClr val="accent2"/>
            </a:gs>
            <a:gs pos="100000">
              <a:schemeClr val="accent2"/>
            </a:gs>
          </a:gsLst>
        </a:gradFill>
      </dgm:spPr>
      <dgm:t>
        <a:bodyPr/>
        <a:lstStyle/>
        <a:p>
          <a:r>
            <a:rPr lang="en-US" dirty="0"/>
            <a:t>First Generation</a:t>
          </a:r>
        </a:p>
      </dgm:t>
    </dgm:pt>
    <dgm:pt modelId="{5C1EF33D-8944-E24E-9B7A-E52D33C41BE7}" type="parTrans" cxnId="{18CB2734-000D-CF46-8711-FC9ED26154FE}">
      <dgm:prSet/>
      <dgm:spPr/>
      <dgm:t>
        <a:bodyPr/>
        <a:lstStyle/>
        <a:p>
          <a:endParaRPr lang="en-US"/>
        </a:p>
      </dgm:t>
    </dgm:pt>
    <dgm:pt modelId="{B2C34045-EC01-5F45-BBA9-12EC0961A5D0}" type="sibTrans" cxnId="{18CB2734-000D-CF46-8711-FC9ED26154FE}">
      <dgm:prSet/>
      <dgm:spPr/>
      <dgm:t>
        <a:bodyPr/>
        <a:lstStyle/>
        <a:p>
          <a:endParaRPr lang="en-US"/>
        </a:p>
      </dgm:t>
    </dgm:pt>
    <dgm:pt modelId="{B1522A8C-0F55-C646-AA9C-87B9496AA1F5}">
      <dgm:prSet/>
      <dgm:spPr/>
      <dgm:t>
        <a:bodyPr/>
        <a:lstStyle/>
        <a:p>
          <a:r>
            <a:rPr lang="en-US"/>
            <a:t>A. J. Smola and S. Narayanamurthy. An architecture for parallel topic models. In Very Large Databases (VLDB), 2010.</a:t>
          </a:r>
        </a:p>
      </dgm:t>
    </dgm:pt>
    <dgm:pt modelId="{6B0C9989-BEC0-D845-91F2-779D5D071CBF}" type="parTrans" cxnId="{0F63CFA1-41CD-4C44-8EDB-C8E8444331FC}">
      <dgm:prSet/>
      <dgm:spPr/>
      <dgm:t>
        <a:bodyPr/>
        <a:lstStyle/>
        <a:p>
          <a:endParaRPr lang="en-US"/>
        </a:p>
      </dgm:t>
    </dgm:pt>
    <dgm:pt modelId="{473AE304-A29E-9748-9DDB-FBFF79737A22}" type="sibTrans" cxnId="{0F63CFA1-41CD-4C44-8EDB-C8E8444331FC}">
      <dgm:prSet/>
      <dgm:spPr/>
      <dgm:t>
        <a:bodyPr/>
        <a:lstStyle/>
        <a:p>
          <a:endParaRPr lang="en-US"/>
        </a:p>
      </dgm:t>
    </dgm:pt>
    <dgm:pt modelId="{E7FB0F59-8EEF-0440-8F0C-38A075B3C7CE}">
      <dgm:prSet/>
      <dgm:spPr/>
      <dgm:t>
        <a:bodyPr/>
        <a:lstStyle/>
        <a:p>
          <a:r>
            <a:rPr lang="en-US"/>
            <a:t>Use Memcached as synchronization mechanism</a:t>
          </a:r>
        </a:p>
      </dgm:t>
    </dgm:pt>
    <dgm:pt modelId="{FBC563C1-FFC7-CF44-85AD-F4EBCC54F8E6}" type="parTrans" cxnId="{A0F95058-FD4D-E346-A9A4-0E7FB49180A6}">
      <dgm:prSet/>
      <dgm:spPr/>
      <dgm:t>
        <a:bodyPr/>
        <a:lstStyle/>
        <a:p>
          <a:endParaRPr lang="en-US"/>
        </a:p>
      </dgm:t>
    </dgm:pt>
    <dgm:pt modelId="{7D77CAD5-9421-4444-B4DB-FD88D479ACDD}" type="sibTrans" cxnId="{A0F95058-FD4D-E346-A9A4-0E7FB49180A6}">
      <dgm:prSet/>
      <dgm:spPr/>
      <dgm:t>
        <a:bodyPr/>
        <a:lstStyle/>
        <a:p>
          <a:endParaRPr lang="en-US"/>
        </a:p>
      </dgm:t>
    </dgm:pt>
    <dgm:pt modelId="{DA33FB17-0F49-E843-B758-8DDF7703B1A4}">
      <dgm:prSet/>
      <dgm:spPr/>
      <dgm:t>
        <a:bodyPr/>
        <a:lstStyle/>
        <a:p>
          <a:r>
            <a:rPr lang="en-US" dirty="0"/>
            <a:t>Lacked ﬂexibility and performance (key-value store)</a:t>
          </a:r>
        </a:p>
      </dgm:t>
    </dgm:pt>
    <dgm:pt modelId="{C6E6C3C9-CE48-8244-A135-C9389F3028E8}" type="parTrans" cxnId="{1891AE1E-5AD3-5A43-8CAD-0EB558830A63}">
      <dgm:prSet/>
      <dgm:spPr/>
      <dgm:t>
        <a:bodyPr/>
        <a:lstStyle/>
        <a:p>
          <a:endParaRPr lang="en-US"/>
        </a:p>
      </dgm:t>
    </dgm:pt>
    <dgm:pt modelId="{657C8FA1-FBC7-4045-819A-099029C5A5AF}" type="sibTrans" cxnId="{1891AE1E-5AD3-5A43-8CAD-0EB558830A63}">
      <dgm:prSet/>
      <dgm:spPr/>
      <dgm:t>
        <a:bodyPr/>
        <a:lstStyle/>
        <a:p>
          <a:endParaRPr lang="en-US"/>
        </a:p>
      </dgm:t>
    </dgm:pt>
    <dgm:pt modelId="{168C7DD2-14FD-4E49-9D25-EB75B5AF82DE}">
      <dgm:prSet/>
      <dgm:spPr/>
      <dgm:t>
        <a:bodyPr/>
        <a:lstStyle/>
        <a:p>
          <a:r>
            <a:rPr lang="en-US"/>
            <a:t>Second Generation</a:t>
          </a:r>
        </a:p>
      </dgm:t>
    </dgm:pt>
    <dgm:pt modelId="{1B74293B-8D11-E441-A55F-7E276FED7C1A}" type="parTrans" cxnId="{A9F30B73-50F6-8444-9D2C-0CD62E61A7E9}">
      <dgm:prSet/>
      <dgm:spPr/>
      <dgm:t>
        <a:bodyPr/>
        <a:lstStyle/>
        <a:p>
          <a:endParaRPr lang="en-US"/>
        </a:p>
      </dgm:t>
    </dgm:pt>
    <dgm:pt modelId="{3B525428-8C08-864C-A611-1ED4BA0FB98F}" type="sibTrans" cxnId="{A9F30B73-50F6-8444-9D2C-0CD62E61A7E9}">
      <dgm:prSet/>
      <dgm:spPr/>
      <dgm:t>
        <a:bodyPr/>
        <a:lstStyle/>
        <a:p>
          <a:endParaRPr lang="en-US"/>
        </a:p>
      </dgm:t>
    </dgm:pt>
    <dgm:pt modelId="{8E68B947-22C6-A644-B8CB-6AB7E4E8C18B}">
      <dgm:prSet/>
      <dgm:spPr/>
      <dgm:t>
        <a:bodyPr/>
        <a:lstStyle/>
        <a:p>
          <a:r>
            <a:rPr lang="en-US"/>
            <a:t>YahooLDA, Distbelief</a:t>
          </a:r>
        </a:p>
      </dgm:t>
    </dgm:pt>
    <dgm:pt modelId="{3EB10D78-78EB-7C45-8BB6-348855664028}" type="parTrans" cxnId="{D6351707-D05D-4242-AF8F-A144A0A2D7A1}">
      <dgm:prSet/>
      <dgm:spPr/>
      <dgm:t>
        <a:bodyPr/>
        <a:lstStyle/>
        <a:p>
          <a:endParaRPr lang="en-US"/>
        </a:p>
      </dgm:t>
    </dgm:pt>
    <dgm:pt modelId="{27518FC5-B328-3C46-845D-C83A87BE1F84}" type="sibTrans" cxnId="{D6351707-D05D-4242-AF8F-A144A0A2D7A1}">
      <dgm:prSet/>
      <dgm:spPr/>
      <dgm:t>
        <a:bodyPr/>
        <a:lstStyle/>
        <a:p>
          <a:endParaRPr lang="en-US"/>
        </a:p>
      </dgm:t>
    </dgm:pt>
    <dgm:pt modelId="{58CA9D02-5204-454E-BC13-D3B0D5FBCC68}">
      <dgm:prSet/>
      <dgm:spPr/>
      <dgm:t>
        <a:bodyPr/>
        <a:lstStyle/>
        <a:p>
          <a:r>
            <a:rPr lang="en-US"/>
            <a:t>Dedicated server</a:t>
          </a:r>
        </a:p>
      </dgm:t>
    </dgm:pt>
    <dgm:pt modelId="{DBBB89D0-9F0D-9641-A302-3EA93E24A4E0}" type="parTrans" cxnId="{2348EFAE-A17A-624F-BEE1-9293E96CBEC2}">
      <dgm:prSet/>
      <dgm:spPr/>
      <dgm:t>
        <a:bodyPr/>
        <a:lstStyle/>
        <a:p>
          <a:endParaRPr lang="en-US"/>
        </a:p>
      </dgm:t>
    </dgm:pt>
    <dgm:pt modelId="{E507FC5D-819C-9A47-B8F4-B1BBE1AC96E6}" type="sibTrans" cxnId="{2348EFAE-A17A-624F-BEE1-9293E96CBEC2}">
      <dgm:prSet/>
      <dgm:spPr/>
      <dgm:t>
        <a:bodyPr/>
        <a:lstStyle/>
        <a:p>
          <a:endParaRPr lang="en-US"/>
        </a:p>
      </dgm:t>
    </dgm:pt>
    <dgm:pt modelId="{E83BBC51-9772-7245-9327-0E743B291C83}">
      <dgm:prSet/>
      <dgm:spPr/>
      <dgm:t>
        <a:bodyPr/>
        <a:lstStyle/>
        <a:p>
          <a:r>
            <a:rPr lang="en-US" dirty="0"/>
            <a:t>More principled load distribution algorithm:  A. Ahmed, M. Aly, J. Gonzalez, S. </a:t>
          </a:r>
          <a:r>
            <a:rPr lang="en-US" dirty="0" err="1"/>
            <a:t>Narayanamurthy</a:t>
          </a:r>
          <a:r>
            <a:rPr lang="en-US" dirty="0"/>
            <a:t>, and A. J. </a:t>
          </a:r>
          <a:r>
            <a:rPr lang="en-US" dirty="0" err="1"/>
            <a:t>Smola</a:t>
          </a:r>
          <a:r>
            <a:rPr lang="en-US" dirty="0"/>
            <a:t>. Scalable inference in latent variable models.</a:t>
          </a:r>
        </a:p>
      </dgm:t>
    </dgm:pt>
    <dgm:pt modelId="{3A2797E8-5B1F-764F-B34B-0DF365817C0B}" type="parTrans" cxnId="{05B84FF4-5422-0C4E-A509-F3843D9B960D}">
      <dgm:prSet/>
      <dgm:spPr/>
      <dgm:t>
        <a:bodyPr/>
        <a:lstStyle/>
        <a:p>
          <a:endParaRPr lang="en-US"/>
        </a:p>
      </dgm:t>
    </dgm:pt>
    <dgm:pt modelId="{7A137727-8A77-C540-8248-32F3C226F9B4}" type="sibTrans" cxnId="{05B84FF4-5422-0C4E-A509-F3843D9B960D}">
      <dgm:prSet/>
      <dgm:spPr/>
      <dgm:t>
        <a:bodyPr/>
        <a:lstStyle/>
        <a:p>
          <a:endParaRPr lang="en-US"/>
        </a:p>
      </dgm:t>
    </dgm:pt>
    <dgm:pt modelId="{6AA64EFC-57A7-F340-B2C7-8FC3F143FC7A}" type="pres">
      <dgm:prSet presAssocID="{5F4186DB-2970-4206-8B2A-76FBFFA56655}" presName="linear" presStyleCnt="0">
        <dgm:presLayoutVars>
          <dgm:dir/>
          <dgm:animLvl val="lvl"/>
          <dgm:resizeHandles val="exact"/>
        </dgm:presLayoutVars>
      </dgm:prSet>
      <dgm:spPr/>
    </dgm:pt>
    <dgm:pt modelId="{1FE97C5B-7C39-594E-8BCA-CD29CD26776C}" type="pres">
      <dgm:prSet presAssocID="{8C0DFA24-0DAF-364F-A812-4E1B85D7F9EC}" presName="parentLin" presStyleCnt="0"/>
      <dgm:spPr/>
    </dgm:pt>
    <dgm:pt modelId="{8EF1369D-AA0A-C940-B203-B90ED310A8BA}" type="pres">
      <dgm:prSet presAssocID="{8C0DFA24-0DAF-364F-A812-4E1B85D7F9EC}" presName="parentLeftMargin" presStyleLbl="node1" presStyleIdx="0" presStyleCnt="2"/>
      <dgm:spPr/>
    </dgm:pt>
    <dgm:pt modelId="{2DD7FAB6-150D-7042-A1D0-DA93684D75D9}" type="pres">
      <dgm:prSet presAssocID="{8C0DFA24-0DAF-364F-A812-4E1B85D7F9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890774-EDA1-0242-86FE-16AD8D7C7B93}" type="pres">
      <dgm:prSet presAssocID="{8C0DFA24-0DAF-364F-A812-4E1B85D7F9EC}" presName="negativeSpace" presStyleCnt="0"/>
      <dgm:spPr/>
    </dgm:pt>
    <dgm:pt modelId="{3BE684E2-9E15-E14B-8ABF-7EE517C97997}" type="pres">
      <dgm:prSet presAssocID="{8C0DFA24-0DAF-364F-A812-4E1B85D7F9EC}" presName="childText" presStyleLbl="conFgAcc1" presStyleIdx="0" presStyleCnt="2">
        <dgm:presLayoutVars>
          <dgm:bulletEnabled val="1"/>
        </dgm:presLayoutVars>
      </dgm:prSet>
      <dgm:spPr/>
    </dgm:pt>
    <dgm:pt modelId="{E643D1A1-4B66-744E-A2A6-FD253C09503C}" type="pres">
      <dgm:prSet presAssocID="{B2C34045-EC01-5F45-BBA9-12EC0961A5D0}" presName="spaceBetweenRectangles" presStyleCnt="0"/>
      <dgm:spPr/>
    </dgm:pt>
    <dgm:pt modelId="{395DAEBD-C5E1-D847-87BF-E7B98774D6E1}" type="pres">
      <dgm:prSet presAssocID="{168C7DD2-14FD-4E49-9D25-EB75B5AF82DE}" presName="parentLin" presStyleCnt="0"/>
      <dgm:spPr/>
    </dgm:pt>
    <dgm:pt modelId="{67D3FDB6-F5FA-514D-BEC6-B81D3FCD369B}" type="pres">
      <dgm:prSet presAssocID="{168C7DD2-14FD-4E49-9D25-EB75B5AF82DE}" presName="parentLeftMargin" presStyleLbl="node1" presStyleIdx="0" presStyleCnt="2"/>
      <dgm:spPr/>
    </dgm:pt>
    <dgm:pt modelId="{6D21E7B1-2B30-B849-BBDC-4179671F2348}" type="pres">
      <dgm:prSet presAssocID="{168C7DD2-14FD-4E49-9D25-EB75B5AF82D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E8DF2AA-B44E-E144-B27C-A641337B21FA}" type="pres">
      <dgm:prSet presAssocID="{168C7DD2-14FD-4E49-9D25-EB75B5AF82DE}" presName="negativeSpace" presStyleCnt="0"/>
      <dgm:spPr/>
    </dgm:pt>
    <dgm:pt modelId="{98679368-6867-E643-9A01-3A00D7F99564}" type="pres">
      <dgm:prSet presAssocID="{168C7DD2-14FD-4E49-9D25-EB75B5AF82D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351707-D05D-4242-AF8F-A144A0A2D7A1}" srcId="{168C7DD2-14FD-4E49-9D25-EB75B5AF82DE}" destId="{8E68B947-22C6-A644-B8CB-6AB7E4E8C18B}" srcOrd="0" destOrd="0" parTransId="{3EB10D78-78EB-7C45-8BB6-348855664028}" sibTransId="{27518FC5-B328-3C46-845D-C83A87BE1F84}"/>
    <dgm:cxn modelId="{1891AE1E-5AD3-5A43-8CAD-0EB558830A63}" srcId="{B1522A8C-0F55-C646-AA9C-87B9496AA1F5}" destId="{DA33FB17-0F49-E843-B758-8DDF7703B1A4}" srcOrd="1" destOrd="0" parTransId="{C6E6C3C9-CE48-8244-A135-C9389F3028E8}" sibTransId="{657C8FA1-FBC7-4045-819A-099029C5A5AF}"/>
    <dgm:cxn modelId="{18CB2734-000D-CF46-8711-FC9ED26154FE}" srcId="{5F4186DB-2970-4206-8B2A-76FBFFA56655}" destId="{8C0DFA24-0DAF-364F-A812-4E1B85D7F9EC}" srcOrd="0" destOrd="0" parTransId="{5C1EF33D-8944-E24E-9B7A-E52D33C41BE7}" sibTransId="{B2C34045-EC01-5F45-BBA9-12EC0961A5D0}"/>
    <dgm:cxn modelId="{1AFFC443-59B1-8F4F-BAE5-B2FFD012E96C}" type="presOf" srcId="{8C0DFA24-0DAF-364F-A812-4E1B85D7F9EC}" destId="{8EF1369D-AA0A-C940-B203-B90ED310A8BA}" srcOrd="0" destOrd="0" presId="urn:microsoft.com/office/officeart/2005/8/layout/list1"/>
    <dgm:cxn modelId="{52FC3455-0627-DD4D-B0DC-8A305E062EC0}" type="presOf" srcId="{58CA9D02-5204-454E-BC13-D3B0D5FBCC68}" destId="{98679368-6867-E643-9A01-3A00D7F99564}" srcOrd="0" destOrd="1" presId="urn:microsoft.com/office/officeart/2005/8/layout/list1"/>
    <dgm:cxn modelId="{A0F95058-FD4D-E346-A9A4-0E7FB49180A6}" srcId="{B1522A8C-0F55-C646-AA9C-87B9496AA1F5}" destId="{E7FB0F59-8EEF-0440-8F0C-38A075B3C7CE}" srcOrd="0" destOrd="0" parTransId="{FBC563C1-FFC7-CF44-85AD-F4EBCC54F8E6}" sibTransId="{7D77CAD5-9421-4444-B4DB-FD88D479ACDD}"/>
    <dgm:cxn modelId="{A9F30B73-50F6-8444-9D2C-0CD62E61A7E9}" srcId="{5F4186DB-2970-4206-8B2A-76FBFFA56655}" destId="{168C7DD2-14FD-4E49-9D25-EB75B5AF82DE}" srcOrd="1" destOrd="0" parTransId="{1B74293B-8D11-E441-A55F-7E276FED7C1A}" sibTransId="{3B525428-8C08-864C-A611-1ED4BA0FB98F}"/>
    <dgm:cxn modelId="{0C1E1595-C640-D544-9C3D-01ED9669F255}" type="presOf" srcId="{B1522A8C-0F55-C646-AA9C-87B9496AA1F5}" destId="{3BE684E2-9E15-E14B-8ABF-7EE517C97997}" srcOrd="0" destOrd="0" presId="urn:microsoft.com/office/officeart/2005/8/layout/list1"/>
    <dgm:cxn modelId="{B9AC7995-FD1D-5B40-8FD6-6599A7389D15}" type="presOf" srcId="{E83BBC51-9772-7245-9327-0E743B291C83}" destId="{98679368-6867-E643-9A01-3A00D7F99564}" srcOrd="0" destOrd="2" presId="urn:microsoft.com/office/officeart/2005/8/layout/list1"/>
    <dgm:cxn modelId="{0F63CFA1-41CD-4C44-8EDB-C8E8444331FC}" srcId="{8C0DFA24-0DAF-364F-A812-4E1B85D7F9EC}" destId="{B1522A8C-0F55-C646-AA9C-87B9496AA1F5}" srcOrd="0" destOrd="0" parTransId="{6B0C9989-BEC0-D845-91F2-779D5D071CBF}" sibTransId="{473AE304-A29E-9748-9DDB-FBFF79737A22}"/>
    <dgm:cxn modelId="{2348EFAE-A17A-624F-BEE1-9293E96CBEC2}" srcId="{8E68B947-22C6-A644-B8CB-6AB7E4E8C18B}" destId="{58CA9D02-5204-454E-BC13-D3B0D5FBCC68}" srcOrd="0" destOrd="0" parTransId="{DBBB89D0-9F0D-9641-A302-3EA93E24A4E0}" sibTransId="{E507FC5D-819C-9A47-B8F4-B1BBE1AC96E6}"/>
    <dgm:cxn modelId="{057911B7-26C6-9645-B25E-3A7A3A336B92}" type="presOf" srcId="{E7FB0F59-8EEF-0440-8F0C-38A075B3C7CE}" destId="{3BE684E2-9E15-E14B-8ABF-7EE517C97997}" srcOrd="0" destOrd="1" presId="urn:microsoft.com/office/officeart/2005/8/layout/list1"/>
    <dgm:cxn modelId="{762A97C0-72A2-6E4A-BA20-C7BC2A8E35DA}" type="presOf" srcId="{168C7DD2-14FD-4E49-9D25-EB75B5AF82DE}" destId="{67D3FDB6-F5FA-514D-BEC6-B81D3FCD369B}" srcOrd="0" destOrd="0" presId="urn:microsoft.com/office/officeart/2005/8/layout/list1"/>
    <dgm:cxn modelId="{8B7E6EC8-E768-444E-8B8F-698DFA8E5E56}" type="presOf" srcId="{8C0DFA24-0DAF-364F-A812-4E1B85D7F9EC}" destId="{2DD7FAB6-150D-7042-A1D0-DA93684D75D9}" srcOrd="1" destOrd="0" presId="urn:microsoft.com/office/officeart/2005/8/layout/list1"/>
    <dgm:cxn modelId="{AB0B96E1-E29E-2D4E-A6E0-E94ECCA3F91C}" type="presOf" srcId="{DA33FB17-0F49-E843-B758-8DDF7703B1A4}" destId="{3BE684E2-9E15-E14B-8ABF-7EE517C97997}" srcOrd="0" destOrd="2" presId="urn:microsoft.com/office/officeart/2005/8/layout/list1"/>
    <dgm:cxn modelId="{3CC888E7-9369-B041-8172-64B7A9CE5348}" type="presOf" srcId="{5F4186DB-2970-4206-8B2A-76FBFFA56655}" destId="{6AA64EFC-57A7-F340-B2C7-8FC3F143FC7A}" srcOrd="0" destOrd="0" presId="urn:microsoft.com/office/officeart/2005/8/layout/list1"/>
    <dgm:cxn modelId="{05B84FF4-5422-0C4E-A509-F3843D9B960D}" srcId="{8E68B947-22C6-A644-B8CB-6AB7E4E8C18B}" destId="{E83BBC51-9772-7245-9327-0E743B291C83}" srcOrd="1" destOrd="0" parTransId="{3A2797E8-5B1F-764F-B34B-0DF365817C0B}" sibTransId="{7A137727-8A77-C540-8248-32F3C226F9B4}"/>
    <dgm:cxn modelId="{3D3B70F4-9080-0949-AB0D-6BAA9616DC2B}" type="presOf" srcId="{8E68B947-22C6-A644-B8CB-6AB7E4E8C18B}" destId="{98679368-6867-E643-9A01-3A00D7F99564}" srcOrd="0" destOrd="0" presId="urn:microsoft.com/office/officeart/2005/8/layout/list1"/>
    <dgm:cxn modelId="{D115A4FE-12CE-1941-9DB3-6C50CE1E93CD}" type="presOf" srcId="{168C7DD2-14FD-4E49-9D25-EB75B5AF82DE}" destId="{6D21E7B1-2B30-B849-BBDC-4179671F2348}" srcOrd="1" destOrd="0" presId="urn:microsoft.com/office/officeart/2005/8/layout/list1"/>
    <dgm:cxn modelId="{0C6853AF-07B7-B248-A8A2-46CA6A7E80AA}" type="presParOf" srcId="{6AA64EFC-57A7-F340-B2C7-8FC3F143FC7A}" destId="{1FE97C5B-7C39-594E-8BCA-CD29CD26776C}" srcOrd="0" destOrd="0" presId="urn:microsoft.com/office/officeart/2005/8/layout/list1"/>
    <dgm:cxn modelId="{386C7C7F-CB65-E044-B513-2F34799E3E4E}" type="presParOf" srcId="{1FE97C5B-7C39-594E-8BCA-CD29CD26776C}" destId="{8EF1369D-AA0A-C940-B203-B90ED310A8BA}" srcOrd="0" destOrd="0" presId="urn:microsoft.com/office/officeart/2005/8/layout/list1"/>
    <dgm:cxn modelId="{6A886290-6F9F-204A-A9C5-6E23610DFCBE}" type="presParOf" srcId="{1FE97C5B-7C39-594E-8BCA-CD29CD26776C}" destId="{2DD7FAB6-150D-7042-A1D0-DA93684D75D9}" srcOrd="1" destOrd="0" presId="urn:microsoft.com/office/officeart/2005/8/layout/list1"/>
    <dgm:cxn modelId="{5031890A-0973-6A40-91F0-840D919DBFA1}" type="presParOf" srcId="{6AA64EFC-57A7-F340-B2C7-8FC3F143FC7A}" destId="{DA890774-EDA1-0242-86FE-16AD8D7C7B93}" srcOrd="1" destOrd="0" presId="urn:microsoft.com/office/officeart/2005/8/layout/list1"/>
    <dgm:cxn modelId="{5A4B703D-B7FD-104D-8C78-F7519AA4FA78}" type="presParOf" srcId="{6AA64EFC-57A7-F340-B2C7-8FC3F143FC7A}" destId="{3BE684E2-9E15-E14B-8ABF-7EE517C97997}" srcOrd="2" destOrd="0" presId="urn:microsoft.com/office/officeart/2005/8/layout/list1"/>
    <dgm:cxn modelId="{31D8E81A-2F3F-7B4E-9C8A-F03BFF1C326E}" type="presParOf" srcId="{6AA64EFC-57A7-F340-B2C7-8FC3F143FC7A}" destId="{E643D1A1-4B66-744E-A2A6-FD253C09503C}" srcOrd="3" destOrd="0" presId="urn:microsoft.com/office/officeart/2005/8/layout/list1"/>
    <dgm:cxn modelId="{F66C273C-1483-8848-9F85-5C1824A58679}" type="presParOf" srcId="{6AA64EFC-57A7-F340-B2C7-8FC3F143FC7A}" destId="{395DAEBD-C5E1-D847-87BF-E7B98774D6E1}" srcOrd="4" destOrd="0" presId="urn:microsoft.com/office/officeart/2005/8/layout/list1"/>
    <dgm:cxn modelId="{8E5CB5CD-FB3F-7A43-A6F5-D55C4ECB527A}" type="presParOf" srcId="{395DAEBD-C5E1-D847-87BF-E7B98774D6E1}" destId="{67D3FDB6-F5FA-514D-BEC6-B81D3FCD369B}" srcOrd="0" destOrd="0" presId="urn:microsoft.com/office/officeart/2005/8/layout/list1"/>
    <dgm:cxn modelId="{78107F13-CA45-F64E-A0CC-1B8110450F85}" type="presParOf" srcId="{395DAEBD-C5E1-D847-87BF-E7B98774D6E1}" destId="{6D21E7B1-2B30-B849-BBDC-4179671F2348}" srcOrd="1" destOrd="0" presId="urn:microsoft.com/office/officeart/2005/8/layout/list1"/>
    <dgm:cxn modelId="{4B358462-52DB-0D40-A5AE-94FA19B38B5A}" type="presParOf" srcId="{6AA64EFC-57A7-F340-B2C7-8FC3F143FC7A}" destId="{5E8DF2AA-B44E-E144-B27C-A641337B21FA}" srcOrd="5" destOrd="0" presId="urn:microsoft.com/office/officeart/2005/8/layout/list1"/>
    <dgm:cxn modelId="{5B33E3F4-4F84-7A4F-B499-B3C6DAC1D5E5}" type="presParOf" srcId="{6AA64EFC-57A7-F340-B2C7-8FC3F143FC7A}" destId="{98679368-6867-E643-9A01-3A00D7F995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186DB-2970-4206-8B2A-76FBFFA56655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B2154AD-8CAF-419E-965B-9956F0698964}">
      <dgm:prSet/>
      <dgm:spPr/>
      <dgm:t>
        <a:bodyPr/>
        <a:lstStyle/>
        <a:p>
          <a:r>
            <a:rPr lang="en-US" dirty="0"/>
            <a:t>Pre-third Generation</a:t>
          </a:r>
        </a:p>
      </dgm:t>
    </dgm:pt>
    <dgm:pt modelId="{4A4FF294-5508-47E2-92E6-42BD2A938D23}" type="parTrans" cxnId="{CEF9D912-41EA-4118-920B-EE4B51C47D45}">
      <dgm:prSet/>
      <dgm:spPr/>
      <dgm:t>
        <a:bodyPr/>
        <a:lstStyle/>
        <a:p>
          <a:endParaRPr lang="en-US"/>
        </a:p>
      </dgm:t>
    </dgm:pt>
    <dgm:pt modelId="{5E871E72-7292-4781-8E59-0AE60BC76CBE}" type="sibTrans" cxnId="{CEF9D912-41EA-4118-920B-EE4B51C47D45}">
      <dgm:prSet/>
      <dgm:spPr/>
      <dgm:t>
        <a:bodyPr/>
        <a:lstStyle/>
        <a:p>
          <a:endParaRPr lang="en-US"/>
        </a:p>
      </dgm:t>
    </dgm:pt>
    <dgm:pt modelId="{4A786EA1-B7F8-4993-A5D7-E9C031894FF5}">
      <dgm:prSet/>
      <dgm:spPr/>
      <dgm:t>
        <a:bodyPr/>
        <a:lstStyle/>
        <a:p>
          <a:r>
            <a:rPr lang="en-US"/>
            <a:t>Petuum</a:t>
          </a:r>
        </a:p>
      </dgm:t>
    </dgm:pt>
    <dgm:pt modelId="{0E0A693D-6C3F-4ACF-BEFC-55447873856D}" type="parTrans" cxnId="{AA57FFB1-9D8B-41C3-ADC4-DAF7AFBD96CE}">
      <dgm:prSet/>
      <dgm:spPr/>
      <dgm:t>
        <a:bodyPr/>
        <a:lstStyle/>
        <a:p>
          <a:endParaRPr lang="en-US"/>
        </a:p>
      </dgm:t>
    </dgm:pt>
    <dgm:pt modelId="{678082EF-7874-4040-A031-5B7C23FEEEF7}" type="sibTrans" cxnId="{AA57FFB1-9D8B-41C3-ADC4-DAF7AFBD96CE}">
      <dgm:prSet/>
      <dgm:spPr/>
      <dgm:t>
        <a:bodyPr/>
        <a:lstStyle/>
        <a:p>
          <a:endParaRPr lang="en-US"/>
        </a:p>
      </dgm:t>
    </dgm:pt>
    <dgm:pt modelId="{CB9A407F-D4CA-4C03-A204-479218BB4F63}">
      <dgm:prSet/>
      <dgm:spPr/>
      <dgm:t>
        <a:bodyPr/>
        <a:lstStyle/>
        <a:p>
          <a:r>
            <a:rPr lang="en-US"/>
            <a:t>General Platform</a:t>
          </a:r>
        </a:p>
      </dgm:t>
    </dgm:pt>
    <dgm:pt modelId="{7559CFFF-42A2-4D7C-9C79-CD3C3B255F3C}" type="parTrans" cxnId="{B7DF2E39-E1EA-4E20-A196-C851F1964AF7}">
      <dgm:prSet/>
      <dgm:spPr/>
      <dgm:t>
        <a:bodyPr/>
        <a:lstStyle/>
        <a:p>
          <a:endParaRPr lang="en-US"/>
        </a:p>
      </dgm:t>
    </dgm:pt>
    <dgm:pt modelId="{CC4E250D-2CD9-4245-8842-CFDE05CA09AE}" type="sibTrans" cxnId="{B7DF2E39-E1EA-4E20-A196-C851F1964AF7}">
      <dgm:prSet/>
      <dgm:spPr/>
      <dgm:t>
        <a:bodyPr/>
        <a:lstStyle/>
        <a:p>
          <a:endParaRPr lang="en-US"/>
        </a:p>
      </dgm:t>
    </dgm:pt>
    <dgm:pt modelId="{B5CEFE63-4AF5-4629-9EFA-72BD0AED65C2}">
      <dgm:prSet/>
      <dgm:spPr/>
      <dgm:t>
        <a:bodyPr/>
        <a:lstStyle/>
        <a:p>
          <a:r>
            <a:rPr lang="en-US"/>
            <a:t>Further constraints on the worker threading model: bounded delay model</a:t>
          </a:r>
        </a:p>
      </dgm:t>
    </dgm:pt>
    <dgm:pt modelId="{047FE2BA-A6E9-4A57-8A8A-35B7B0C29FFE}" type="parTrans" cxnId="{F8D7F52F-28C1-48D2-9180-ADB3EF48D42C}">
      <dgm:prSet/>
      <dgm:spPr/>
      <dgm:t>
        <a:bodyPr/>
        <a:lstStyle/>
        <a:p>
          <a:endParaRPr lang="en-US"/>
        </a:p>
      </dgm:t>
    </dgm:pt>
    <dgm:pt modelId="{97DB6B4C-D5AB-4486-B19A-7C76257F81E3}" type="sibTrans" cxnId="{F8D7F52F-28C1-48D2-9180-ADB3EF48D42C}">
      <dgm:prSet/>
      <dgm:spPr/>
      <dgm:t>
        <a:bodyPr/>
        <a:lstStyle/>
        <a:p>
          <a:endParaRPr lang="en-US"/>
        </a:p>
      </dgm:t>
    </dgm:pt>
    <dgm:pt modelId="{25796BE1-C2EA-4D7B-8E7A-3BA957E1893A}">
      <dgm:prSet/>
      <dgm:spPr/>
      <dgm:t>
        <a:bodyPr/>
        <a:lstStyle/>
        <a:p>
          <a:r>
            <a:rPr lang="en-US"/>
            <a:t>Third Generation</a:t>
          </a:r>
        </a:p>
      </dgm:t>
    </dgm:pt>
    <dgm:pt modelId="{8613B2AB-E7D2-48F3-8961-C54B016E3ED0}" type="parTrans" cxnId="{CC5BB48A-8BCB-414B-B93E-983173E9B376}">
      <dgm:prSet/>
      <dgm:spPr/>
      <dgm:t>
        <a:bodyPr/>
        <a:lstStyle/>
        <a:p>
          <a:endParaRPr lang="en-US"/>
        </a:p>
      </dgm:t>
    </dgm:pt>
    <dgm:pt modelId="{1ACB2045-4777-4B97-A121-1187EE362FB6}" type="sibTrans" cxnId="{CC5BB48A-8BCB-414B-B93E-983173E9B376}">
      <dgm:prSet/>
      <dgm:spPr/>
      <dgm:t>
        <a:bodyPr/>
        <a:lstStyle/>
        <a:p>
          <a:endParaRPr lang="en-US"/>
        </a:p>
      </dgm:t>
    </dgm:pt>
    <dgm:pt modelId="{7E007C7F-DC53-46D3-B322-F6E0ADDC38BC}">
      <dgm:prSet/>
      <dgm:spPr/>
      <dgm:t>
        <a:bodyPr/>
        <a:lstStyle/>
        <a:p>
          <a:r>
            <a:rPr lang="en-US"/>
            <a:t>Sparse</a:t>
          </a:r>
        </a:p>
      </dgm:t>
    </dgm:pt>
    <dgm:pt modelId="{D55072F9-674C-44ED-84AB-E873C711CD10}" type="parTrans" cxnId="{5D59EC03-5D3B-4927-8638-5C3FCDB93FB2}">
      <dgm:prSet/>
      <dgm:spPr/>
      <dgm:t>
        <a:bodyPr/>
        <a:lstStyle/>
        <a:p>
          <a:endParaRPr lang="en-US"/>
        </a:p>
      </dgm:t>
    </dgm:pt>
    <dgm:pt modelId="{93AA1546-9D0C-4D8D-900B-052302B938A0}" type="sibTrans" cxnId="{5D59EC03-5D3B-4927-8638-5C3FCDB93FB2}">
      <dgm:prSet/>
      <dgm:spPr/>
      <dgm:t>
        <a:bodyPr/>
        <a:lstStyle/>
        <a:p>
          <a:endParaRPr lang="en-US"/>
        </a:p>
      </dgm:t>
    </dgm:pt>
    <dgm:pt modelId="{6AA64EFC-57A7-F340-B2C7-8FC3F143FC7A}" type="pres">
      <dgm:prSet presAssocID="{5F4186DB-2970-4206-8B2A-76FBFFA56655}" presName="linear" presStyleCnt="0">
        <dgm:presLayoutVars>
          <dgm:dir/>
          <dgm:animLvl val="lvl"/>
          <dgm:resizeHandles val="exact"/>
        </dgm:presLayoutVars>
      </dgm:prSet>
      <dgm:spPr/>
    </dgm:pt>
    <dgm:pt modelId="{0BCF71E8-8F03-1F40-A17F-54734D9C3EDD}" type="pres">
      <dgm:prSet presAssocID="{6B2154AD-8CAF-419E-965B-9956F0698964}" presName="parentLin" presStyleCnt="0"/>
      <dgm:spPr/>
    </dgm:pt>
    <dgm:pt modelId="{FB0BAFA7-74C8-5148-9C22-6136B65614E1}" type="pres">
      <dgm:prSet presAssocID="{6B2154AD-8CAF-419E-965B-9956F0698964}" presName="parentLeftMargin" presStyleLbl="node1" presStyleIdx="0" presStyleCnt="2"/>
      <dgm:spPr/>
    </dgm:pt>
    <dgm:pt modelId="{52D75883-CAEA-A14E-9D65-D72EA8FBA7AC}" type="pres">
      <dgm:prSet presAssocID="{6B2154AD-8CAF-419E-965B-9956F06989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39B1AB5-C283-614C-9F62-2B795F8FB75C}" type="pres">
      <dgm:prSet presAssocID="{6B2154AD-8CAF-419E-965B-9956F0698964}" presName="negativeSpace" presStyleCnt="0"/>
      <dgm:spPr/>
    </dgm:pt>
    <dgm:pt modelId="{3A73ED65-DACE-0944-8E8A-33DE8B666223}" type="pres">
      <dgm:prSet presAssocID="{6B2154AD-8CAF-419E-965B-9956F0698964}" presName="childText" presStyleLbl="conFgAcc1" presStyleIdx="0" presStyleCnt="2">
        <dgm:presLayoutVars>
          <dgm:bulletEnabled val="1"/>
        </dgm:presLayoutVars>
      </dgm:prSet>
      <dgm:spPr/>
    </dgm:pt>
    <dgm:pt modelId="{E5B41CD5-ABC0-F14A-9EF6-56E5A06CA417}" type="pres">
      <dgm:prSet presAssocID="{5E871E72-7292-4781-8E59-0AE60BC76CBE}" presName="spaceBetweenRectangles" presStyleCnt="0"/>
      <dgm:spPr/>
    </dgm:pt>
    <dgm:pt modelId="{4ED14106-FECE-C34B-94FB-F1ED179D7544}" type="pres">
      <dgm:prSet presAssocID="{25796BE1-C2EA-4D7B-8E7A-3BA957E1893A}" presName="parentLin" presStyleCnt="0"/>
      <dgm:spPr/>
    </dgm:pt>
    <dgm:pt modelId="{607FBC34-EE49-1B4F-96E4-CDFC845B1F2E}" type="pres">
      <dgm:prSet presAssocID="{25796BE1-C2EA-4D7B-8E7A-3BA957E1893A}" presName="parentLeftMargin" presStyleLbl="node1" presStyleIdx="0" presStyleCnt="2"/>
      <dgm:spPr/>
    </dgm:pt>
    <dgm:pt modelId="{F32C217E-8B33-9046-AF8A-67AE1420FF2D}" type="pres">
      <dgm:prSet presAssocID="{25796BE1-C2EA-4D7B-8E7A-3BA957E1893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A689D20-A0F8-9746-98F0-62912E08970C}" type="pres">
      <dgm:prSet presAssocID="{25796BE1-C2EA-4D7B-8E7A-3BA957E1893A}" presName="negativeSpace" presStyleCnt="0"/>
      <dgm:spPr/>
    </dgm:pt>
    <dgm:pt modelId="{8CECD415-2547-5643-A789-CD13206F3426}" type="pres">
      <dgm:prSet presAssocID="{25796BE1-C2EA-4D7B-8E7A-3BA957E1893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D59EC03-5D3B-4927-8638-5C3FCDB93FB2}" srcId="{25796BE1-C2EA-4D7B-8E7A-3BA957E1893A}" destId="{7E007C7F-DC53-46D3-B322-F6E0ADDC38BC}" srcOrd="0" destOrd="0" parTransId="{D55072F9-674C-44ED-84AB-E873C711CD10}" sibTransId="{93AA1546-9D0C-4D8D-900B-052302B938A0}"/>
    <dgm:cxn modelId="{CEF9D912-41EA-4118-920B-EE4B51C47D45}" srcId="{5F4186DB-2970-4206-8B2A-76FBFFA56655}" destId="{6B2154AD-8CAF-419E-965B-9956F0698964}" srcOrd="0" destOrd="0" parTransId="{4A4FF294-5508-47E2-92E6-42BD2A938D23}" sibTransId="{5E871E72-7292-4781-8E59-0AE60BC76CBE}"/>
    <dgm:cxn modelId="{5C0CCC17-B6BA-1540-BEBD-D9959930D539}" type="presOf" srcId="{6B2154AD-8CAF-419E-965B-9956F0698964}" destId="{52D75883-CAEA-A14E-9D65-D72EA8FBA7AC}" srcOrd="1" destOrd="0" presId="urn:microsoft.com/office/officeart/2005/8/layout/list1"/>
    <dgm:cxn modelId="{F8D7F52F-28C1-48D2-9180-ADB3EF48D42C}" srcId="{4A786EA1-B7F8-4993-A5D7-E9C031894FF5}" destId="{B5CEFE63-4AF5-4629-9EFA-72BD0AED65C2}" srcOrd="1" destOrd="0" parTransId="{047FE2BA-A6E9-4A57-8A8A-35B7B0C29FFE}" sibTransId="{97DB6B4C-D5AB-4486-B19A-7C76257F81E3}"/>
    <dgm:cxn modelId="{33E77531-5A4A-8F49-97BD-B239183076C1}" type="presOf" srcId="{B5CEFE63-4AF5-4629-9EFA-72BD0AED65C2}" destId="{3A73ED65-DACE-0944-8E8A-33DE8B666223}" srcOrd="0" destOrd="2" presId="urn:microsoft.com/office/officeart/2005/8/layout/list1"/>
    <dgm:cxn modelId="{2CFB8E34-D4A4-284B-AFA1-2C261670B132}" type="presOf" srcId="{25796BE1-C2EA-4D7B-8E7A-3BA957E1893A}" destId="{F32C217E-8B33-9046-AF8A-67AE1420FF2D}" srcOrd="1" destOrd="0" presId="urn:microsoft.com/office/officeart/2005/8/layout/list1"/>
    <dgm:cxn modelId="{B7DF2E39-E1EA-4E20-A196-C851F1964AF7}" srcId="{4A786EA1-B7F8-4993-A5D7-E9C031894FF5}" destId="{CB9A407F-D4CA-4C03-A204-479218BB4F63}" srcOrd="0" destOrd="0" parTransId="{7559CFFF-42A2-4D7C-9C79-CD3C3B255F3C}" sibTransId="{CC4E250D-2CD9-4245-8842-CFDE05CA09AE}"/>
    <dgm:cxn modelId="{9AD25462-A963-3548-A5E2-021B789D1F7A}" type="presOf" srcId="{7E007C7F-DC53-46D3-B322-F6E0ADDC38BC}" destId="{8CECD415-2547-5643-A789-CD13206F3426}" srcOrd="0" destOrd="0" presId="urn:microsoft.com/office/officeart/2005/8/layout/list1"/>
    <dgm:cxn modelId="{243BFC6F-7DF2-F941-947F-F8A18A48EA8A}" type="presOf" srcId="{6B2154AD-8CAF-419E-965B-9956F0698964}" destId="{FB0BAFA7-74C8-5148-9C22-6136B65614E1}" srcOrd="0" destOrd="0" presId="urn:microsoft.com/office/officeart/2005/8/layout/list1"/>
    <dgm:cxn modelId="{CC5BB48A-8BCB-414B-B93E-983173E9B376}" srcId="{5F4186DB-2970-4206-8B2A-76FBFFA56655}" destId="{25796BE1-C2EA-4D7B-8E7A-3BA957E1893A}" srcOrd="1" destOrd="0" parTransId="{8613B2AB-E7D2-48F3-8961-C54B016E3ED0}" sibTransId="{1ACB2045-4777-4B97-A121-1187EE362FB6}"/>
    <dgm:cxn modelId="{AA57FFB1-9D8B-41C3-ADC4-DAF7AFBD96CE}" srcId="{6B2154AD-8CAF-419E-965B-9956F0698964}" destId="{4A786EA1-B7F8-4993-A5D7-E9C031894FF5}" srcOrd="0" destOrd="0" parTransId="{0E0A693D-6C3F-4ACF-BEFC-55447873856D}" sibTransId="{678082EF-7874-4040-A031-5B7C23FEEEF7}"/>
    <dgm:cxn modelId="{A0A1E7B5-3CCF-164B-B479-3F64C041C978}" type="presOf" srcId="{CB9A407F-D4CA-4C03-A204-479218BB4F63}" destId="{3A73ED65-DACE-0944-8E8A-33DE8B666223}" srcOrd="0" destOrd="1" presId="urn:microsoft.com/office/officeart/2005/8/layout/list1"/>
    <dgm:cxn modelId="{6E7346BD-2005-8641-857F-E8E6FC7EB6BC}" type="presOf" srcId="{4A786EA1-B7F8-4993-A5D7-E9C031894FF5}" destId="{3A73ED65-DACE-0944-8E8A-33DE8B666223}" srcOrd="0" destOrd="0" presId="urn:microsoft.com/office/officeart/2005/8/layout/list1"/>
    <dgm:cxn modelId="{0F2656D5-DC5E-634C-8EA4-63D57BFD3673}" type="presOf" srcId="{25796BE1-C2EA-4D7B-8E7A-3BA957E1893A}" destId="{607FBC34-EE49-1B4F-96E4-CDFC845B1F2E}" srcOrd="0" destOrd="0" presId="urn:microsoft.com/office/officeart/2005/8/layout/list1"/>
    <dgm:cxn modelId="{3CC888E7-9369-B041-8172-64B7A9CE5348}" type="presOf" srcId="{5F4186DB-2970-4206-8B2A-76FBFFA56655}" destId="{6AA64EFC-57A7-F340-B2C7-8FC3F143FC7A}" srcOrd="0" destOrd="0" presId="urn:microsoft.com/office/officeart/2005/8/layout/list1"/>
    <dgm:cxn modelId="{7001374B-4880-D347-B4B3-4EA787378D76}" type="presParOf" srcId="{6AA64EFC-57A7-F340-B2C7-8FC3F143FC7A}" destId="{0BCF71E8-8F03-1F40-A17F-54734D9C3EDD}" srcOrd="0" destOrd="0" presId="urn:microsoft.com/office/officeart/2005/8/layout/list1"/>
    <dgm:cxn modelId="{FCBAC550-EA59-BC4F-ABEC-32C2E65B8FEC}" type="presParOf" srcId="{0BCF71E8-8F03-1F40-A17F-54734D9C3EDD}" destId="{FB0BAFA7-74C8-5148-9C22-6136B65614E1}" srcOrd="0" destOrd="0" presId="urn:microsoft.com/office/officeart/2005/8/layout/list1"/>
    <dgm:cxn modelId="{1BC789D2-9507-874D-8B0E-4DCD64ABEEFC}" type="presParOf" srcId="{0BCF71E8-8F03-1F40-A17F-54734D9C3EDD}" destId="{52D75883-CAEA-A14E-9D65-D72EA8FBA7AC}" srcOrd="1" destOrd="0" presId="urn:microsoft.com/office/officeart/2005/8/layout/list1"/>
    <dgm:cxn modelId="{A3E20F5F-BD3C-5343-A215-7A8BE08D251C}" type="presParOf" srcId="{6AA64EFC-57A7-F340-B2C7-8FC3F143FC7A}" destId="{B39B1AB5-C283-614C-9F62-2B795F8FB75C}" srcOrd="1" destOrd="0" presId="urn:microsoft.com/office/officeart/2005/8/layout/list1"/>
    <dgm:cxn modelId="{F0CD2C8A-3205-6648-99D1-2A7F4B0161ED}" type="presParOf" srcId="{6AA64EFC-57A7-F340-B2C7-8FC3F143FC7A}" destId="{3A73ED65-DACE-0944-8E8A-33DE8B666223}" srcOrd="2" destOrd="0" presId="urn:microsoft.com/office/officeart/2005/8/layout/list1"/>
    <dgm:cxn modelId="{6969889A-2217-554D-8A45-42A170517A77}" type="presParOf" srcId="{6AA64EFC-57A7-F340-B2C7-8FC3F143FC7A}" destId="{E5B41CD5-ABC0-F14A-9EF6-56E5A06CA417}" srcOrd="3" destOrd="0" presId="urn:microsoft.com/office/officeart/2005/8/layout/list1"/>
    <dgm:cxn modelId="{00137DF8-5BC1-AD4E-B2D0-85AD8B94F44C}" type="presParOf" srcId="{6AA64EFC-57A7-F340-B2C7-8FC3F143FC7A}" destId="{4ED14106-FECE-C34B-94FB-F1ED179D7544}" srcOrd="4" destOrd="0" presId="urn:microsoft.com/office/officeart/2005/8/layout/list1"/>
    <dgm:cxn modelId="{C6C58F12-8B65-C445-8967-6FD1FF92EF44}" type="presParOf" srcId="{4ED14106-FECE-C34B-94FB-F1ED179D7544}" destId="{607FBC34-EE49-1B4F-96E4-CDFC845B1F2E}" srcOrd="0" destOrd="0" presId="urn:microsoft.com/office/officeart/2005/8/layout/list1"/>
    <dgm:cxn modelId="{67EF9F41-91A7-1C4E-A7F1-F5C7403484AC}" type="presParOf" srcId="{4ED14106-FECE-C34B-94FB-F1ED179D7544}" destId="{F32C217E-8B33-9046-AF8A-67AE1420FF2D}" srcOrd="1" destOrd="0" presId="urn:microsoft.com/office/officeart/2005/8/layout/list1"/>
    <dgm:cxn modelId="{E7138102-F9F1-8840-918A-F192AE54F6D2}" type="presParOf" srcId="{6AA64EFC-57A7-F340-B2C7-8FC3F143FC7A}" destId="{EA689D20-A0F8-9746-98F0-62912E08970C}" srcOrd="5" destOrd="0" presId="urn:microsoft.com/office/officeart/2005/8/layout/list1"/>
    <dgm:cxn modelId="{828AECA2-2738-9944-B929-464A793771BC}" type="presParOf" srcId="{6AA64EFC-57A7-F340-B2C7-8FC3F143FC7A}" destId="{8CECD415-2547-5643-A789-CD13206F342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71EC9-15FF-4DC6-9A77-BFADCF9D195E}" type="doc">
      <dgm:prSet loTypeId="urn:microsoft.com/office/officeart/2005/8/layout/process4" loCatId="process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A91A2A7-473B-4135-82D4-F8934B31EBA7}">
      <dgm:prSet/>
      <dgm:spPr/>
      <dgm:t>
        <a:bodyPr/>
        <a:lstStyle/>
        <a:p>
          <a:r>
            <a:rPr lang="en-US" dirty="0"/>
            <a:t>1. The server manager assigns the new node a key range to serve as master. </a:t>
          </a:r>
        </a:p>
      </dgm:t>
    </dgm:pt>
    <dgm:pt modelId="{9F457EEB-D159-4CAF-8B0D-9C25839E7CE5}" type="parTrans" cxnId="{B5A71CBF-CC0C-4CC8-A4FD-E0B2626F176E}">
      <dgm:prSet/>
      <dgm:spPr/>
      <dgm:t>
        <a:bodyPr/>
        <a:lstStyle/>
        <a:p>
          <a:endParaRPr lang="en-US"/>
        </a:p>
      </dgm:t>
    </dgm:pt>
    <dgm:pt modelId="{27F342E1-23A5-4BA4-A824-3AEEF2C03FF7}" type="sibTrans" cxnId="{B5A71CBF-CC0C-4CC8-A4FD-E0B2626F176E}">
      <dgm:prSet/>
      <dgm:spPr/>
      <dgm:t>
        <a:bodyPr/>
        <a:lstStyle/>
        <a:p>
          <a:endParaRPr lang="en-US"/>
        </a:p>
      </dgm:t>
    </dgm:pt>
    <dgm:pt modelId="{20DD4CCE-ECDB-4BDF-8561-2177CAF64D12}">
      <dgm:prSet/>
      <dgm:spPr/>
      <dgm:t>
        <a:bodyPr/>
        <a:lstStyle/>
        <a:p>
          <a:r>
            <a:rPr lang="en-US"/>
            <a:t>2. The node fetches the range of data to maintains as master and k additional ranges to keep as slave.</a:t>
          </a:r>
        </a:p>
      </dgm:t>
    </dgm:pt>
    <dgm:pt modelId="{6DA489E0-CB80-4E13-B31A-E2E96D22B055}" type="parTrans" cxnId="{D959A53B-2297-4E69-BB7B-240793012585}">
      <dgm:prSet/>
      <dgm:spPr/>
      <dgm:t>
        <a:bodyPr/>
        <a:lstStyle/>
        <a:p>
          <a:endParaRPr lang="en-US"/>
        </a:p>
      </dgm:t>
    </dgm:pt>
    <dgm:pt modelId="{B4913A3A-E100-4D58-941D-7E906DAFC38C}" type="sibTrans" cxnId="{D959A53B-2297-4E69-BB7B-240793012585}">
      <dgm:prSet/>
      <dgm:spPr/>
      <dgm:t>
        <a:bodyPr/>
        <a:lstStyle/>
        <a:p>
          <a:endParaRPr lang="en-US"/>
        </a:p>
      </dgm:t>
    </dgm:pt>
    <dgm:pt modelId="{E0DAB91C-0BF3-42B4-8A73-3250F964902D}">
      <dgm:prSet/>
      <dgm:spPr/>
      <dgm:t>
        <a:bodyPr/>
        <a:lstStyle/>
        <a:p>
          <a:r>
            <a:rPr lang="en-US" dirty="0"/>
            <a:t>3. The server manager broadcasts the node changes. </a:t>
          </a:r>
        </a:p>
        <a:p>
          <a:r>
            <a:rPr lang="en-US" dirty="0"/>
            <a:t>The recipients of the message may shrink their own data based on key ranges they no longer hold,</a:t>
          </a:r>
        </a:p>
        <a:p>
          <a:r>
            <a:rPr lang="en-US" dirty="0"/>
            <a:t> and to resubmit unﬁnished tasks to the new node.</a:t>
          </a:r>
        </a:p>
      </dgm:t>
    </dgm:pt>
    <dgm:pt modelId="{60861173-52E4-4569-AC33-D9DD690A5436}" type="parTrans" cxnId="{18EF80CF-4F5F-43BB-80AD-78B793D1E112}">
      <dgm:prSet/>
      <dgm:spPr/>
      <dgm:t>
        <a:bodyPr/>
        <a:lstStyle/>
        <a:p>
          <a:endParaRPr lang="en-US"/>
        </a:p>
      </dgm:t>
    </dgm:pt>
    <dgm:pt modelId="{01D2F3BE-CD44-4C44-9372-77B91C380CAC}" type="sibTrans" cxnId="{18EF80CF-4F5F-43BB-80AD-78B793D1E112}">
      <dgm:prSet/>
      <dgm:spPr/>
      <dgm:t>
        <a:bodyPr/>
        <a:lstStyle/>
        <a:p>
          <a:endParaRPr lang="en-US"/>
        </a:p>
      </dgm:t>
    </dgm:pt>
    <dgm:pt modelId="{0D6C6BFC-9560-CC4B-B8F1-342A2D2B4D1F}" type="pres">
      <dgm:prSet presAssocID="{4F871EC9-15FF-4DC6-9A77-BFADCF9D195E}" presName="Name0" presStyleCnt="0">
        <dgm:presLayoutVars>
          <dgm:dir/>
          <dgm:animLvl val="lvl"/>
          <dgm:resizeHandles val="exact"/>
        </dgm:presLayoutVars>
      </dgm:prSet>
      <dgm:spPr/>
    </dgm:pt>
    <dgm:pt modelId="{CB1452DF-B96C-DF4A-BF0C-36A23EFF924B}" type="pres">
      <dgm:prSet presAssocID="{E0DAB91C-0BF3-42B4-8A73-3250F964902D}" presName="boxAndChildren" presStyleCnt="0"/>
      <dgm:spPr/>
    </dgm:pt>
    <dgm:pt modelId="{C86EAA18-C21E-534B-88E7-9F5DB5CB7379}" type="pres">
      <dgm:prSet presAssocID="{E0DAB91C-0BF3-42B4-8A73-3250F964902D}" presName="parentTextBox" presStyleLbl="node1" presStyleIdx="0" presStyleCnt="3"/>
      <dgm:spPr/>
    </dgm:pt>
    <dgm:pt modelId="{53519DB3-7D8B-5C47-87A1-7B5726292371}" type="pres">
      <dgm:prSet presAssocID="{B4913A3A-E100-4D58-941D-7E906DAFC38C}" presName="sp" presStyleCnt="0"/>
      <dgm:spPr/>
    </dgm:pt>
    <dgm:pt modelId="{0E284DA7-B072-7D4A-A99A-AFF33D710FE1}" type="pres">
      <dgm:prSet presAssocID="{20DD4CCE-ECDB-4BDF-8561-2177CAF64D12}" presName="arrowAndChildren" presStyleCnt="0"/>
      <dgm:spPr/>
    </dgm:pt>
    <dgm:pt modelId="{3FAE9316-5805-8649-912D-F57DEBDD885C}" type="pres">
      <dgm:prSet presAssocID="{20DD4CCE-ECDB-4BDF-8561-2177CAF64D12}" presName="parentTextArrow" presStyleLbl="node1" presStyleIdx="1" presStyleCnt="3"/>
      <dgm:spPr/>
    </dgm:pt>
    <dgm:pt modelId="{4AC19A4B-54F7-EF41-B055-9A61833E4FFA}" type="pres">
      <dgm:prSet presAssocID="{27F342E1-23A5-4BA4-A824-3AEEF2C03FF7}" presName="sp" presStyleCnt="0"/>
      <dgm:spPr/>
    </dgm:pt>
    <dgm:pt modelId="{95916AE1-DE8E-0A40-890F-2392BCA6C7F3}" type="pres">
      <dgm:prSet presAssocID="{4A91A2A7-473B-4135-82D4-F8934B31EBA7}" presName="arrowAndChildren" presStyleCnt="0"/>
      <dgm:spPr/>
    </dgm:pt>
    <dgm:pt modelId="{B7D7AC68-EF49-2D42-89E2-0C289B99E0F0}" type="pres">
      <dgm:prSet presAssocID="{4A91A2A7-473B-4135-82D4-F8934B31EBA7}" presName="parentTextArrow" presStyleLbl="node1" presStyleIdx="2" presStyleCnt="3"/>
      <dgm:spPr/>
    </dgm:pt>
  </dgm:ptLst>
  <dgm:cxnLst>
    <dgm:cxn modelId="{C230D609-BCE0-BA40-BA35-26BC5666316B}" type="presOf" srcId="{E0DAB91C-0BF3-42B4-8A73-3250F964902D}" destId="{C86EAA18-C21E-534B-88E7-9F5DB5CB7379}" srcOrd="0" destOrd="0" presId="urn:microsoft.com/office/officeart/2005/8/layout/process4"/>
    <dgm:cxn modelId="{2E83B427-B1B4-424C-9CBB-9E95A741A0DA}" type="presOf" srcId="{4A91A2A7-473B-4135-82D4-F8934B31EBA7}" destId="{B7D7AC68-EF49-2D42-89E2-0C289B99E0F0}" srcOrd="0" destOrd="0" presId="urn:microsoft.com/office/officeart/2005/8/layout/process4"/>
    <dgm:cxn modelId="{D959A53B-2297-4E69-BB7B-240793012585}" srcId="{4F871EC9-15FF-4DC6-9A77-BFADCF9D195E}" destId="{20DD4CCE-ECDB-4BDF-8561-2177CAF64D12}" srcOrd="1" destOrd="0" parTransId="{6DA489E0-CB80-4E13-B31A-E2E96D22B055}" sibTransId="{B4913A3A-E100-4D58-941D-7E906DAFC38C}"/>
    <dgm:cxn modelId="{6336DA77-7C45-1F40-B9A9-AD1C990B20AC}" type="presOf" srcId="{4F871EC9-15FF-4DC6-9A77-BFADCF9D195E}" destId="{0D6C6BFC-9560-CC4B-B8F1-342A2D2B4D1F}" srcOrd="0" destOrd="0" presId="urn:microsoft.com/office/officeart/2005/8/layout/process4"/>
    <dgm:cxn modelId="{EFA6007E-51C5-5247-81E0-FB270C9EE926}" type="presOf" srcId="{20DD4CCE-ECDB-4BDF-8561-2177CAF64D12}" destId="{3FAE9316-5805-8649-912D-F57DEBDD885C}" srcOrd="0" destOrd="0" presId="urn:microsoft.com/office/officeart/2005/8/layout/process4"/>
    <dgm:cxn modelId="{B5A71CBF-CC0C-4CC8-A4FD-E0B2626F176E}" srcId="{4F871EC9-15FF-4DC6-9A77-BFADCF9D195E}" destId="{4A91A2A7-473B-4135-82D4-F8934B31EBA7}" srcOrd="0" destOrd="0" parTransId="{9F457EEB-D159-4CAF-8B0D-9C25839E7CE5}" sibTransId="{27F342E1-23A5-4BA4-A824-3AEEF2C03FF7}"/>
    <dgm:cxn modelId="{18EF80CF-4F5F-43BB-80AD-78B793D1E112}" srcId="{4F871EC9-15FF-4DC6-9A77-BFADCF9D195E}" destId="{E0DAB91C-0BF3-42B4-8A73-3250F964902D}" srcOrd="2" destOrd="0" parTransId="{60861173-52E4-4569-AC33-D9DD690A5436}" sibTransId="{01D2F3BE-CD44-4C44-9372-77B91C380CAC}"/>
    <dgm:cxn modelId="{E287958A-5CAF-C44C-98A2-FE3C689E0391}" type="presParOf" srcId="{0D6C6BFC-9560-CC4B-B8F1-342A2D2B4D1F}" destId="{CB1452DF-B96C-DF4A-BF0C-36A23EFF924B}" srcOrd="0" destOrd="0" presId="urn:microsoft.com/office/officeart/2005/8/layout/process4"/>
    <dgm:cxn modelId="{D0E25477-33E6-FE47-BD4C-76D057CCDC17}" type="presParOf" srcId="{CB1452DF-B96C-DF4A-BF0C-36A23EFF924B}" destId="{C86EAA18-C21E-534B-88E7-9F5DB5CB7379}" srcOrd="0" destOrd="0" presId="urn:microsoft.com/office/officeart/2005/8/layout/process4"/>
    <dgm:cxn modelId="{D6DEE286-F274-F844-B4B1-DFB697E3BF0C}" type="presParOf" srcId="{0D6C6BFC-9560-CC4B-B8F1-342A2D2B4D1F}" destId="{53519DB3-7D8B-5C47-87A1-7B5726292371}" srcOrd="1" destOrd="0" presId="urn:microsoft.com/office/officeart/2005/8/layout/process4"/>
    <dgm:cxn modelId="{87FFE526-13DD-004A-954B-3A98683834A9}" type="presParOf" srcId="{0D6C6BFC-9560-CC4B-B8F1-342A2D2B4D1F}" destId="{0E284DA7-B072-7D4A-A99A-AFF33D710FE1}" srcOrd="2" destOrd="0" presId="urn:microsoft.com/office/officeart/2005/8/layout/process4"/>
    <dgm:cxn modelId="{44473374-04F1-5A4D-8DD5-3837A7A30603}" type="presParOf" srcId="{0E284DA7-B072-7D4A-A99A-AFF33D710FE1}" destId="{3FAE9316-5805-8649-912D-F57DEBDD885C}" srcOrd="0" destOrd="0" presId="urn:microsoft.com/office/officeart/2005/8/layout/process4"/>
    <dgm:cxn modelId="{8E74B678-F712-524A-9093-62FFAABCDF0C}" type="presParOf" srcId="{0D6C6BFC-9560-CC4B-B8F1-342A2D2B4D1F}" destId="{4AC19A4B-54F7-EF41-B055-9A61833E4FFA}" srcOrd="3" destOrd="0" presId="urn:microsoft.com/office/officeart/2005/8/layout/process4"/>
    <dgm:cxn modelId="{F3D94296-DDD0-A648-A42B-35F3D016BA1E}" type="presParOf" srcId="{0D6C6BFC-9560-CC4B-B8F1-342A2D2B4D1F}" destId="{95916AE1-DE8E-0A40-890F-2392BCA6C7F3}" srcOrd="4" destOrd="0" presId="urn:microsoft.com/office/officeart/2005/8/layout/process4"/>
    <dgm:cxn modelId="{224849CC-48EF-B744-8B28-970961ED65BD}" type="presParOf" srcId="{95916AE1-DE8E-0A40-890F-2392BCA6C7F3}" destId="{B7D7AC68-EF49-2D42-89E2-0C289B99E0F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871EC9-15FF-4DC6-9A77-BFADCF9D195E}" type="doc">
      <dgm:prSet loTypeId="urn:microsoft.com/office/officeart/2005/8/layout/process4" loCatId="process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F7B935-6812-7448-9B18-3429DDD1CAA8}">
      <dgm:prSet/>
      <dgm:spPr/>
      <dgm:t>
        <a:bodyPr/>
        <a:lstStyle/>
        <a:p>
          <a:r>
            <a:rPr lang="en-US" dirty="0"/>
            <a:t>1. The task scheduler assigns W a range of data.</a:t>
          </a:r>
        </a:p>
      </dgm:t>
    </dgm:pt>
    <dgm:pt modelId="{32BC3856-5021-6E4E-BD81-397389C18870}" type="parTrans" cxnId="{A3972218-F2BB-124D-A1E8-89A73C59D478}">
      <dgm:prSet/>
      <dgm:spPr/>
      <dgm:t>
        <a:bodyPr/>
        <a:lstStyle/>
        <a:p>
          <a:endParaRPr lang="en-US"/>
        </a:p>
      </dgm:t>
    </dgm:pt>
    <dgm:pt modelId="{2E56DE83-E4C9-2140-A925-891B59E775A6}" type="sibTrans" cxnId="{A3972218-F2BB-124D-A1E8-89A73C59D478}">
      <dgm:prSet/>
      <dgm:spPr/>
      <dgm:t>
        <a:bodyPr/>
        <a:lstStyle/>
        <a:p>
          <a:endParaRPr lang="en-US"/>
        </a:p>
      </dgm:t>
    </dgm:pt>
    <dgm:pt modelId="{4C21099B-F61C-B34E-B449-8221CED914DF}">
      <dgm:prSet/>
      <dgm:spPr/>
      <dgm:t>
        <a:bodyPr/>
        <a:lstStyle/>
        <a:p>
          <a:r>
            <a:rPr lang="en-US" dirty="0"/>
            <a:t>3. The task scheduler broadcasts the change.</a:t>
          </a:r>
        </a:p>
        <a:p>
          <a:r>
            <a:rPr lang="en-US" dirty="0"/>
            <a:t>(possibly causing other workers to free some training data.)</a:t>
          </a:r>
        </a:p>
      </dgm:t>
    </dgm:pt>
    <dgm:pt modelId="{8DA4A9E6-A00E-D44F-BFF1-361C27C8EFB4}" type="parTrans" cxnId="{F569D692-363B-7747-A812-A07A013AA3B4}">
      <dgm:prSet/>
      <dgm:spPr/>
      <dgm:t>
        <a:bodyPr/>
        <a:lstStyle/>
        <a:p>
          <a:endParaRPr lang="en-US"/>
        </a:p>
      </dgm:t>
    </dgm:pt>
    <dgm:pt modelId="{21FF86AB-98F3-014D-B492-F03A7A61AED5}" type="sibTrans" cxnId="{F569D692-363B-7747-A812-A07A013AA3B4}">
      <dgm:prSet/>
      <dgm:spPr/>
      <dgm:t>
        <a:bodyPr/>
        <a:lstStyle/>
        <a:p>
          <a:endParaRPr lang="en-US"/>
        </a:p>
      </dgm:t>
    </dgm:pt>
    <dgm:pt modelId="{C52BD6AD-818B-E04A-95B2-487DFC296C04}">
      <dgm:prSet/>
      <dgm:spPr/>
      <dgm:t>
        <a:bodyPr/>
        <a:lstStyle/>
        <a:p>
          <a:r>
            <a:rPr lang="en-US" dirty="0"/>
            <a:t>2. This node loads the range of training. Next, W pulls the shared parameters from servers.</a:t>
          </a:r>
        </a:p>
        <a:p>
          <a:r>
            <a:rPr lang="en-US" dirty="0"/>
            <a:t>(Training data is often read-only, so there is no two-phase fetch. )</a:t>
          </a:r>
        </a:p>
      </dgm:t>
    </dgm:pt>
    <dgm:pt modelId="{1E92D952-DAD2-864D-9C29-48E40EFF6E74}" type="parTrans" cxnId="{D77BBA78-9F78-8342-B2E4-E7BA21D6D9AD}">
      <dgm:prSet/>
      <dgm:spPr/>
      <dgm:t>
        <a:bodyPr/>
        <a:lstStyle/>
        <a:p>
          <a:endParaRPr lang="en-US"/>
        </a:p>
      </dgm:t>
    </dgm:pt>
    <dgm:pt modelId="{F98F3B03-CA43-9945-A255-163A3C4B1325}" type="sibTrans" cxnId="{D77BBA78-9F78-8342-B2E4-E7BA21D6D9AD}">
      <dgm:prSet/>
      <dgm:spPr/>
      <dgm:t>
        <a:bodyPr/>
        <a:lstStyle/>
        <a:p>
          <a:endParaRPr lang="en-US"/>
        </a:p>
      </dgm:t>
    </dgm:pt>
    <dgm:pt modelId="{0D6C6BFC-9560-CC4B-B8F1-342A2D2B4D1F}" type="pres">
      <dgm:prSet presAssocID="{4F871EC9-15FF-4DC6-9A77-BFADCF9D195E}" presName="Name0" presStyleCnt="0">
        <dgm:presLayoutVars>
          <dgm:dir/>
          <dgm:animLvl val="lvl"/>
          <dgm:resizeHandles val="exact"/>
        </dgm:presLayoutVars>
      </dgm:prSet>
      <dgm:spPr/>
    </dgm:pt>
    <dgm:pt modelId="{A8405E1E-ABBE-7641-B705-6ABF083F2B3A}" type="pres">
      <dgm:prSet presAssocID="{4C21099B-F61C-B34E-B449-8221CED914DF}" presName="boxAndChildren" presStyleCnt="0"/>
      <dgm:spPr/>
    </dgm:pt>
    <dgm:pt modelId="{6DC75209-213F-F548-B77C-12B866E58011}" type="pres">
      <dgm:prSet presAssocID="{4C21099B-F61C-B34E-B449-8221CED914DF}" presName="parentTextBox" presStyleLbl="node1" presStyleIdx="0" presStyleCnt="3"/>
      <dgm:spPr/>
    </dgm:pt>
    <dgm:pt modelId="{72BBAE27-26F8-A846-BFC1-8321598E1B4D}" type="pres">
      <dgm:prSet presAssocID="{F98F3B03-CA43-9945-A255-163A3C4B1325}" presName="sp" presStyleCnt="0"/>
      <dgm:spPr/>
    </dgm:pt>
    <dgm:pt modelId="{89C65F22-55FF-D744-822C-B7DF52564FE2}" type="pres">
      <dgm:prSet presAssocID="{C52BD6AD-818B-E04A-95B2-487DFC296C04}" presName="arrowAndChildren" presStyleCnt="0"/>
      <dgm:spPr/>
    </dgm:pt>
    <dgm:pt modelId="{D65E7113-B0E8-0F46-8A34-E511C336040F}" type="pres">
      <dgm:prSet presAssocID="{C52BD6AD-818B-E04A-95B2-487DFC296C04}" presName="parentTextArrow" presStyleLbl="node1" presStyleIdx="1" presStyleCnt="3"/>
      <dgm:spPr/>
    </dgm:pt>
    <dgm:pt modelId="{D585B5DE-17BE-A145-829D-E78BDBE926BB}" type="pres">
      <dgm:prSet presAssocID="{2E56DE83-E4C9-2140-A925-891B59E775A6}" presName="sp" presStyleCnt="0"/>
      <dgm:spPr/>
    </dgm:pt>
    <dgm:pt modelId="{DCDE9823-3FCB-614D-AE9F-17FD00CD02FF}" type="pres">
      <dgm:prSet presAssocID="{42F7B935-6812-7448-9B18-3429DDD1CAA8}" presName="arrowAndChildren" presStyleCnt="0"/>
      <dgm:spPr/>
    </dgm:pt>
    <dgm:pt modelId="{1A50C235-2200-ED4E-8246-CA9FD5C9F6CC}" type="pres">
      <dgm:prSet presAssocID="{42F7B935-6812-7448-9B18-3429DDD1CAA8}" presName="parentTextArrow" presStyleLbl="node1" presStyleIdx="2" presStyleCnt="3"/>
      <dgm:spPr/>
    </dgm:pt>
  </dgm:ptLst>
  <dgm:cxnLst>
    <dgm:cxn modelId="{A3972218-F2BB-124D-A1E8-89A73C59D478}" srcId="{4F871EC9-15FF-4DC6-9A77-BFADCF9D195E}" destId="{42F7B935-6812-7448-9B18-3429DDD1CAA8}" srcOrd="0" destOrd="0" parTransId="{32BC3856-5021-6E4E-BD81-397389C18870}" sibTransId="{2E56DE83-E4C9-2140-A925-891B59E775A6}"/>
    <dgm:cxn modelId="{6336DA77-7C45-1F40-B9A9-AD1C990B20AC}" type="presOf" srcId="{4F871EC9-15FF-4DC6-9A77-BFADCF9D195E}" destId="{0D6C6BFC-9560-CC4B-B8F1-342A2D2B4D1F}" srcOrd="0" destOrd="0" presId="urn:microsoft.com/office/officeart/2005/8/layout/process4"/>
    <dgm:cxn modelId="{D77BBA78-9F78-8342-B2E4-E7BA21D6D9AD}" srcId="{4F871EC9-15FF-4DC6-9A77-BFADCF9D195E}" destId="{C52BD6AD-818B-E04A-95B2-487DFC296C04}" srcOrd="1" destOrd="0" parTransId="{1E92D952-DAD2-864D-9C29-48E40EFF6E74}" sibTransId="{F98F3B03-CA43-9945-A255-163A3C4B1325}"/>
    <dgm:cxn modelId="{659BBB8D-000A-B947-90D5-E52373D6BDEF}" type="presOf" srcId="{C52BD6AD-818B-E04A-95B2-487DFC296C04}" destId="{D65E7113-B0E8-0F46-8A34-E511C336040F}" srcOrd="0" destOrd="0" presId="urn:microsoft.com/office/officeart/2005/8/layout/process4"/>
    <dgm:cxn modelId="{4A2A2E91-1F4F-B645-8E5C-ABC701229611}" type="presOf" srcId="{4C21099B-F61C-B34E-B449-8221CED914DF}" destId="{6DC75209-213F-F548-B77C-12B866E58011}" srcOrd="0" destOrd="0" presId="urn:microsoft.com/office/officeart/2005/8/layout/process4"/>
    <dgm:cxn modelId="{F569D692-363B-7747-A812-A07A013AA3B4}" srcId="{4F871EC9-15FF-4DC6-9A77-BFADCF9D195E}" destId="{4C21099B-F61C-B34E-B449-8221CED914DF}" srcOrd="2" destOrd="0" parTransId="{8DA4A9E6-A00E-D44F-BFF1-361C27C8EFB4}" sibTransId="{21FF86AB-98F3-014D-B492-F03A7A61AED5}"/>
    <dgm:cxn modelId="{17C05397-B4F3-0046-9EDD-0883E7DAFA59}" type="presOf" srcId="{42F7B935-6812-7448-9B18-3429DDD1CAA8}" destId="{1A50C235-2200-ED4E-8246-CA9FD5C9F6CC}" srcOrd="0" destOrd="0" presId="urn:microsoft.com/office/officeart/2005/8/layout/process4"/>
    <dgm:cxn modelId="{ABC3B0F4-8D5E-214A-916D-2EAC36F0163F}" type="presParOf" srcId="{0D6C6BFC-9560-CC4B-B8F1-342A2D2B4D1F}" destId="{A8405E1E-ABBE-7641-B705-6ABF083F2B3A}" srcOrd="0" destOrd="0" presId="urn:microsoft.com/office/officeart/2005/8/layout/process4"/>
    <dgm:cxn modelId="{C364766D-8F75-B347-BD3E-972A540DD102}" type="presParOf" srcId="{A8405E1E-ABBE-7641-B705-6ABF083F2B3A}" destId="{6DC75209-213F-F548-B77C-12B866E58011}" srcOrd="0" destOrd="0" presId="urn:microsoft.com/office/officeart/2005/8/layout/process4"/>
    <dgm:cxn modelId="{D73EF451-259A-204C-8655-BD670CD77599}" type="presParOf" srcId="{0D6C6BFC-9560-CC4B-B8F1-342A2D2B4D1F}" destId="{72BBAE27-26F8-A846-BFC1-8321598E1B4D}" srcOrd="1" destOrd="0" presId="urn:microsoft.com/office/officeart/2005/8/layout/process4"/>
    <dgm:cxn modelId="{964DD17F-8FC3-934A-977A-D00F46FE4F8D}" type="presParOf" srcId="{0D6C6BFC-9560-CC4B-B8F1-342A2D2B4D1F}" destId="{89C65F22-55FF-D744-822C-B7DF52564FE2}" srcOrd="2" destOrd="0" presId="urn:microsoft.com/office/officeart/2005/8/layout/process4"/>
    <dgm:cxn modelId="{8C6BEEC9-2E83-0041-BA35-D3A5F09CD2BC}" type="presParOf" srcId="{89C65F22-55FF-D744-822C-B7DF52564FE2}" destId="{D65E7113-B0E8-0F46-8A34-E511C336040F}" srcOrd="0" destOrd="0" presId="urn:microsoft.com/office/officeart/2005/8/layout/process4"/>
    <dgm:cxn modelId="{F823D9E2-F726-C944-91F4-4213D2B4086A}" type="presParOf" srcId="{0D6C6BFC-9560-CC4B-B8F1-342A2D2B4D1F}" destId="{D585B5DE-17BE-A145-829D-E78BDBE926BB}" srcOrd="3" destOrd="0" presId="urn:microsoft.com/office/officeart/2005/8/layout/process4"/>
    <dgm:cxn modelId="{9A22EBF1-8C43-1049-85F4-031B526F47F2}" type="presParOf" srcId="{0D6C6BFC-9560-CC4B-B8F1-342A2D2B4D1F}" destId="{DCDE9823-3FCB-614D-AE9F-17FD00CD02FF}" srcOrd="4" destOrd="0" presId="urn:microsoft.com/office/officeart/2005/8/layout/process4"/>
    <dgm:cxn modelId="{B396A23A-3DB6-0D4B-BD28-C94F4A4C6FF6}" type="presParOf" srcId="{DCDE9823-3FCB-614D-AE9F-17FD00CD02FF}" destId="{1A50C235-2200-ED4E-8246-CA9FD5C9F6C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684E2-9E15-E14B-8ABF-7EE517C97997}">
      <dsp:nvSpPr>
        <dsp:cNvPr id="0" name=""/>
        <dsp:cNvSpPr/>
      </dsp:nvSpPr>
      <dsp:spPr>
        <a:xfrm>
          <a:off x="0" y="351987"/>
          <a:ext cx="5888038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6977" tIns="333248" rIns="45697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A. J. Smola and S. Narayanamurthy. An architecture for parallel topic models. In Very Large Databases (VLDB), 2010.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Use Memcached as synchronization mechanism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Lacked ﬂexibility and performance (key-value store)</a:t>
          </a:r>
        </a:p>
      </dsp:txBody>
      <dsp:txXfrm>
        <a:off x="0" y="351987"/>
        <a:ext cx="5888038" cy="1587600"/>
      </dsp:txXfrm>
    </dsp:sp>
    <dsp:sp modelId="{2DD7FAB6-150D-7042-A1D0-DA93684D75D9}">
      <dsp:nvSpPr>
        <dsp:cNvPr id="0" name=""/>
        <dsp:cNvSpPr/>
      </dsp:nvSpPr>
      <dsp:spPr>
        <a:xfrm>
          <a:off x="294401" y="115827"/>
          <a:ext cx="4121626" cy="472320"/>
        </a:xfrm>
        <a:prstGeom prst="roundRect">
          <a:avLst/>
        </a:prstGeom>
        <a:gradFill rotWithShape="0">
          <a:gsLst>
            <a:gs pos="0">
              <a:schemeClr val="accent2"/>
            </a:gs>
            <a:gs pos="100000">
              <a:schemeClr val="accent2"/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788" tIns="0" rIns="1557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Generation</a:t>
          </a:r>
        </a:p>
      </dsp:txBody>
      <dsp:txXfrm>
        <a:off x="317458" y="138884"/>
        <a:ext cx="4075512" cy="426206"/>
      </dsp:txXfrm>
    </dsp:sp>
    <dsp:sp modelId="{98679368-6867-E643-9A01-3A00D7F99564}">
      <dsp:nvSpPr>
        <dsp:cNvPr id="0" name=""/>
        <dsp:cNvSpPr/>
      </dsp:nvSpPr>
      <dsp:spPr>
        <a:xfrm>
          <a:off x="0" y="2262147"/>
          <a:ext cx="5888038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6977" tIns="333248" rIns="45697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YahooLDA, Distbelief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Dedicated server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More principled load distribution algorithm:  A. Ahmed, M. Aly, J. Gonzalez, S. </a:t>
          </a:r>
          <a:r>
            <a:rPr lang="en-US" sz="1600" kern="1200" dirty="0" err="1"/>
            <a:t>Narayanamurthy</a:t>
          </a:r>
          <a:r>
            <a:rPr lang="en-US" sz="1600" kern="1200" dirty="0"/>
            <a:t>, and A. J. </a:t>
          </a:r>
          <a:r>
            <a:rPr lang="en-US" sz="1600" kern="1200" dirty="0" err="1"/>
            <a:t>Smola</a:t>
          </a:r>
          <a:r>
            <a:rPr lang="en-US" sz="1600" kern="1200" dirty="0"/>
            <a:t>. Scalable inference in latent variable models.</a:t>
          </a:r>
        </a:p>
      </dsp:txBody>
      <dsp:txXfrm>
        <a:off x="0" y="2262147"/>
        <a:ext cx="5888038" cy="1587600"/>
      </dsp:txXfrm>
    </dsp:sp>
    <dsp:sp modelId="{6D21E7B1-2B30-B849-BBDC-4179671F2348}">
      <dsp:nvSpPr>
        <dsp:cNvPr id="0" name=""/>
        <dsp:cNvSpPr/>
      </dsp:nvSpPr>
      <dsp:spPr>
        <a:xfrm>
          <a:off x="294401" y="2025987"/>
          <a:ext cx="4121626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788" tIns="0" rIns="1557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Second Generation</a:t>
          </a:r>
        </a:p>
      </dsp:txBody>
      <dsp:txXfrm>
        <a:off x="317458" y="2049044"/>
        <a:ext cx="4075512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3ED65-DACE-0944-8E8A-33DE8B666223}">
      <dsp:nvSpPr>
        <dsp:cNvPr id="0" name=""/>
        <dsp:cNvSpPr/>
      </dsp:nvSpPr>
      <dsp:spPr>
        <a:xfrm>
          <a:off x="0" y="511399"/>
          <a:ext cx="5888038" cy="190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6977" tIns="458216" rIns="45697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Petuum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General Platform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Further constraints on the worker threading model: bounded delay model</a:t>
          </a:r>
        </a:p>
      </dsp:txBody>
      <dsp:txXfrm>
        <a:off x="0" y="511399"/>
        <a:ext cx="5888038" cy="1905750"/>
      </dsp:txXfrm>
    </dsp:sp>
    <dsp:sp modelId="{52D75883-CAEA-A14E-9D65-D72EA8FBA7AC}">
      <dsp:nvSpPr>
        <dsp:cNvPr id="0" name=""/>
        <dsp:cNvSpPr/>
      </dsp:nvSpPr>
      <dsp:spPr>
        <a:xfrm>
          <a:off x="294401" y="186679"/>
          <a:ext cx="4121626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788" tIns="0" rIns="15578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Pre-third Generation</a:t>
          </a:r>
        </a:p>
      </dsp:txBody>
      <dsp:txXfrm>
        <a:off x="326104" y="218382"/>
        <a:ext cx="4058220" cy="586034"/>
      </dsp:txXfrm>
    </dsp:sp>
    <dsp:sp modelId="{8CECD415-2547-5643-A789-CD13206F3426}">
      <dsp:nvSpPr>
        <dsp:cNvPr id="0" name=""/>
        <dsp:cNvSpPr/>
      </dsp:nvSpPr>
      <dsp:spPr>
        <a:xfrm>
          <a:off x="0" y="2860670"/>
          <a:ext cx="5888038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6977" tIns="458216" rIns="45697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Sparse</a:t>
          </a:r>
        </a:p>
      </dsp:txBody>
      <dsp:txXfrm>
        <a:off x="0" y="2860670"/>
        <a:ext cx="5888038" cy="918225"/>
      </dsp:txXfrm>
    </dsp:sp>
    <dsp:sp modelId="{F32C217E-8B33-9046-AF8A-67AE1420FF2D}">
      <dsp:nvSpPr>
        <dsp:cNvPr id="0" name=""/>
        <dsp:cNvSpPr/>
      </dsp:nvSpPr>
      <dsp:spPr>
        <a:xfrm>
          <a:off x="294401" y="2535950"/>
          <a:ext cx="4121626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5788" tIns="0" rIns="15578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Third Generation</a:t>
          </a:r>
        </a:p>
      </dsp:txBody>
      <dsp:txXfrm>
        <a:off x="326104" y="2567653"/>
        <a:ext cx="4058220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EAA18-C21E-534B-88E7-9F5DB5CB7379}">
      <dsp:nvSpPr>
        <dsp:cNvPr id="0" name=""/>
        <dsp:cNvSpPr/>
      </dsp:nvSpPr>
      <dsp:spPr>
        <a:xfrm>
          <a:off x="0" y="3301372"/>
          <a:ext cx="10261599" cy="10835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3. The server manager broadcasts the node changes.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recipients of the message may shrink their own data based on key ranges they no longer hold,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and to resubmit unﬁnished tasks to the new node.</a:t>
          </a:r>
        </a:p>
      </dsp:txBody>
      <dsp:txXfrm>
        <a:off x="0" y="3301372"/>
        <a:ext cx="10261599" cy="1083584"/>
      </dsp:txXfrm>
    </dsp:sp>
    <dsp:sp modelId="{3FAE9316-5805-8649-912D-F57DEBDD885C}">
      <dsp:nvSpPr>
        <dsp:cNvPr id="0" name=""/>
        <dsp:cNvSpPr/>
      </dsp:nvSpPr>
      <dsp:spPr>
        <a:xfrm rot="10800000">
          <a:off x="0" y="1651073"/>
          <a:ext cx="10261599" cy="1666552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The node fetches the range of data to maintains as master and k additional ranges to keep as slave.</a:t>
          </a:r>
        </a:p>
      </dsp:txBody>
      <dsp:txXfrm rot="10800000">
        <a:off x="0" y="1651073"/>
        <a:ext cx="10261599" cy="1082875"/>
      </dsp:txXfrm>
    </dsp:sp>
    <dsp:sp modelId="{B7D7AC68-EF49-2D42-89E2-0C289B99E0F0}">
      <dsp:nvSpPr>
        <dsp:cNvPr id="0" name=""/>
        <dsp:cNvSpPr/>
      </dsp:nvSpPr>
      <dsp:spPr>
        <a:xfrm rot="10800000">
          <a:off x="0" y="775"/>
          <a:ext cx="10261599" cy="1666552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 The server manager assigns the new node a key range to serve as master. </a:t>
          </a:r>
        </a:p>
      </dsp:txBody>
      <dsp:txXfrm rot="10800000">
        <a:off x="0" y="775"/>
        <a:ext cx="10261599" cy="1082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75209-213F-F548-B77C-12B866E58011}">
      <dsp:nvSpPr>
        <dsp:cNvPr id="0" name=""/>
        <dsp:cNvSpPr/>
      </dsp:nvSpPr>
      <dsp:spPr>
        <a:xfrm>
          <a:off x="0" y="3023338"/>
          <a:ext cx="10261599" cy="9923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3. The task scheduler broadcasts the change.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(possibly causing other workers to free some training data.)</a:t>
          </a:r>
        </a:p>
      </dsp:txBody>
      <dsp:txXfrm>
        <a:off x="0" y="3023338"/>
        <a:ext cx="10261599" cy="992327"/>
      </dsp:txXfrm>
    </dsp:sp>
    <dsp:sp modelId="{D65E7113-B0E8-0F46-8A34-E511C336040F}">
      <dsp:nvSpPr>
        <dsp:cNvPr id="0" name=""/>
        <dsp:cNvSpPr/>
      </dsp:nvSpPr>
      <dsp:spPr>
        <a:xfrm rot="10800000">
          <a:off x="0" y="1512023"/>
          <a:ext cx="10261599" cy="152619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2. This node loads the range of training. Next, W pulls the shared parameters from servers.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(Training data is often read-only, so there is no two-phase fetch. )</a:t>
          </a:r>
        </a:p>
      </dsp:txBody>
      <dsp:txXfrm rot="10800000">
        <a:off x="0" y="1512023"/>
        <a:ext cx="10261599" cy="991678"/>
      </dsp:txXfrm>
    </dsp:sp>
    <dsp:sp modelId="{1A50C235-2200-ED4E-8246-CA9FD5C9F6CC}">
      <dsp:nvSpPr>
        <dsp:cNvPr id="0" name=""/>
        <dsp:cNvSpPr/>
      </dsp:nvSpPr>
      <dsp:spPr>
        <a:xfrm rot="10800000">
          <a:off x="0" y="709"/>
          <a:ext cx="10261599" cy="152619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1. The task scheduler assigns W a range of data.</a:t>
          </a:r>
        </a:p>
      </dsp:txBody>
      <dsp:txXfrm rot="10800000">
        <a:off x="0" y="709"/>
        <a:ext cx="10261599" cy="991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D88D6-AB07-B746-8F71-6281B31B7279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A5237-B8E5-AE48-ACDC-A6265FD3E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6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68E1-5579-854C-A80A-816D2CA1B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Distributed Machine Learning with the Parameter Server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A6635-A28B-2A42-8C90-B66C4B12D8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presentation By </a:t>
            </a:r>
            <a:r>
              <a:rPr lang="en-US" dirty="0" err="1"/>
              <a:t>Jingyuan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417962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E8E0-E1F3-9D41-AAA0-DA3D76B7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631F-AE4F-7740-808A-6BEBF6902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Vector Clock, noted </a:t>
            </a:r>
            <a:r>
              <a:rPr lang="en-US" sz="1700" dirty="0" err="1"/>
              <a:t>vc</a:t>
            </a:r>
            <a:r>
              <a:rPr lang="en-US" sz="1700" dirty="0"/>
              <a:t>(R), R is a range of keys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Vector + Timestamp = Value + Sequence </a:t>
            </a:r>
          </a:p>
          <a:p>
            <a:pPr marL="457200" lvl="2" indent="0">
              <a:lnSpc>
                <a:spcPct val="90000"/>
              </a:lnSpc>
              <a:buNone/>
            </a:pPr>
            <a:r>
              <a:rPr lang="en-US" sz="1700" dirty="0"/>
              <a:t>                                 (as is in </a:t>
            </a:r>
            <a:r>
              <a:rPr lang="en-US" sz="1700" dirty="0" err="1"/>
              <a:t>Paxos</a:t>
            </a:r>
            <a:r>
              <a:rPr lang="en-US" sz="17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Messages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[</a:t>
            </a:r>
            <a:r>
              <a:rPr lang="en-US" sz="1700" dirty="0" err="1"/>
              <a:t>vc</a:t>
            </a:r>
            <a:r>
              <a:rPr lang="en-US" sz="1700" dirty="0"/>
              <a:t>(R), (k 1 , v 1 ), . . . , (k p , v p )] k j ∈ R and j ∈ {1, . . . p}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General and used by parameters and tasks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Message compression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Key caching using hash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Value compression by zeroing 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42005-61AE-6B48-A3F9-12165448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585803"/>
            <a:ext cx="4782312" cy="3694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63C65B-304B-A54B-8150-09556B01CC56}"/>
              </a:ext>
            </a:extLst>
          </p:cNvPr>
          <p:cNvSpPr/>
          <p:nvPr/>
        </p:nvSpPr>
        <p:spPr>
          <a:xfrm>
            <a:off x="5943605" y="6065241"/>
            <a:ext cx="544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savings of outgoing network trafﬁc per worker.</a:t>
            </a:r>
          </a:p>
        </p:txBody>
      </p:sp>
    </p:spTree>
    <p:extLst>
      <p:ext uri="{BB962C8B-B14F-4D97-AF65-F5344CB8AC3E}">
        <p14:creationId xmlns:p14="http://schemas.microsoft.com/office/powerpoint/2010/main" val="123944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E861-0E80-E641-88E0-6508D23C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6882C-37F4-CA49-9E44-A6079F798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Replication and Consistency</a:t>
            </a:r>
          </a:p>
          <a:p>
            <a:pPr lvl="1"/>
            <a:r>
              <a:rPr lang="en-US" dirty="0"/>
              <a:t>Consistent Hashing</a:t>
            </a:r>
          </a:p>
          <a:p>
            <a:pPr lvl="1"/>
            <a:r>
              <a:rPr lang="en-US" dirty="0"/>
              <a:t>Chained Replication</a:t>
            </a:r>
          </a:p>
          <a:p>
            <a:pPr lvl="2"/>
            <a:r>
              <a:rPr lang="en-US" dirty="0"/>
              <a:t>Replication after aggregation</a:t>
            </a:r>
          </a:p>
          <a:p>
            <a:pPr lvl="2"/>
            <a:r>
              <a:rPr lang="en-US" dirty="0"/>
              <a:t>Mitigated by relaxing consistency conditions</a:t>
            </a:r>
          </a:p>
        </p:txBody>
      </p:sp>
    </p:spTree>
    <p:extLst>
      <p:ext uri="{BB962C8B-B14F-4D97-AF65-F5344CB8AC3E}">
        <p14:creationId xmlns:p14="http://schemas.microsoft.com/office/powerpoint/2010/main" val="43296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5F02-8258-C64E-87ED-90A57A51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/>
              <a:t>Implementation – </a:t>
            </a:r>
            <a:br>
              <a:rPr lang="en-US"/>
            </a:br>
            <a:r>
              <a:rPr lang="en-US"/>
              <a:t>SERVER MANAGEMENT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01F9C3-24A8-46A6-990A-F317A740A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405875"/>
              </p:ext>
            </p:extLst>
          </p:nvPr>
        </p:nvGraphicFramePr>
        <p:xfrm>
          <a:off x="965200" y="2319868"/>
          <a:ext cx="10261600" cy="438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70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5F02-8258-C64E-87ED-90A57A51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Implementation – </a:t>
            </a:r>
            <a:br>
              <a:rPr lang="en-US" dirty="0"/>
            </a:br>
            <a:r>
              <a:rPr lang="en-US" dirty="0"/>
              <a:t>Worker MANAGEMENT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01F9C3-24A8-46A6-990A-F317A740A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28586"/>
              </p:ext>
            </p:extLst>
          </p:nvPr>
        </p:nvGraphicFramePr>
        <p:xfrm>
          <a:off x="965200" y="2638424"/>
          <a:ext cx="10261600" cy="401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352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75BB1-3C33-9B49-9130-9A2EED14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720543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EVALUATION</a:t>
            </a:r>
            <a:r>
              <a:rPr lang="en-US" altLang="zh-CN" sz="3200"/>
              <a:t> – </a:t>
            </a:r>
            <a:br>
              <a:rPr lang="en-US" altLang="zh-CN" sz="3200"/>
            </a:br>
            <a:r>
              <a:rPr lang="en-US" altLang="zh-CN" sz="3200"/>
              <a:t>Sparse Logistic Regression</a:t>
            </a:r>
            <a:endParaRPr lang="en-US" sz="32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B02244-4A67-B243-A3C2-81E8FA5FE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878" y="590696"/>
            <a:ext cx="4218922" cy="330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72315-E39E-8647-ADA6-634853197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0" y="590696"/>
            <a:ext cx="4297680" cy="3298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AB257D-4AB0-5F45-BC99-D35C44CE8757}"/>
              </a:ext>
            </a:extLst>
          </p:cNvPr>
          <p:cNvSpPr/>
          <p:nvPr/>
        </p:nvSpPr>
        <p:spPr>
          <a:xfrm>
            <a:off x="1781086" y="4044663"/>
            <a:ext cx="4591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Convergence of sparse logistic regression. </a:t>
            </a:r>
          </a:p>
          <a:p>
            <a:r>
              <a:rPr lang="en-US" sz="1400" dirty="0"/>
              <a:t>The goal is to minimize the objective rapidly.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014AE-7F3A-7A4A-9DB2-907021143A39}"/>
              </a:ext>
            </a:extLst>
          </p:cNvPr>
          <p:cNvSpPr/>
          <p:nvPr/>
        </p:nvSpPr>
        <p:spPr>
          <a:xfrm>
            <a:off x="6372878" y="4044663"/>
            <a:ext cx="4218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Time per worker spent on computation and waiting during sparse logistic regression.</a:t>
            </a:r>
          </a:p>
        </p:txBody>
      </p:sp>
    </p:spTree>
    <p:extLst>
      <p:ext uri="{BB962C8B-B14F-4D97-AF65-F5344CB8AC3E}">
        <p14:creationId xmlns:p14="http://schemas.microsoft.com/office/powerpoint/2010/main" val="829440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4891-FDA7-D047-93DD-8CA0C396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076B-3864-AE4F-B3E0-579FA5024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2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38E9-E510-1148-938F-42057D0C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of Parameter 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7F9CD-0AE8-4444-9315-F5CADA42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Key-value: data is small in size, comparatively large overhead.</a:t>
            </a:r>
          </a:p>
          <a:p>
            <a:r>
              <a:rPr lang="en-US" dirty="0"/>
              <a:t>Fault tolerance</a:t>
            </a:r>
          </a:p>
          <a:p>
            <a:pPr lvl="1"/>
            <a:r>
              <a:rPr lang="en-US" dirty="0"/>
              <a:t>Continuous failover and dynamic scaling are required.</a:t>
            </a:r>
          </a:p>
        </p:txBody>
      </p:sp>
    </p:spTree>
    <p:extLst>
      <p:ext uri="{BB962C8B-B14F-4D97-AF65-F5344CB8AC3E}">
        <p14:creationId xmlns:p14="http://schemas.microsoft.com/office/powerpoint/2010/main" val="247030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56E013-C5D1-40E8-A11B-562F6A03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8E9AB-6FB4-5C43-AA71-6ACC586C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71" y="2681105"/>
            <a:ext cx="3063240" cy="149579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Hisotry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of Parameter Servers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D63F4-B0E1-4039-90FD-768B7B23B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0721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6B2ECC-5166-473E-8533-737B9B81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4712"/>
            <a:ext cx="6558192" cy="4608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340E33-B0D2-48FA-B161-185219F5FD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997103"/>
              </p:ext>
            </p:extLst>
          </p:nvPr>
        </p:nvGraphicFramePr>
        <p:xfrm>
          <a:off x="5006975" y="1447800"/>
          <a:ext cx="5888038" cy="396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07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56E013-C5D1-40E8-A11B-562F6A03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8E9AB-6FB4-5C43-AA71-6ACC586C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71" y="2681105"/>
            <a:ext cx="3063240" cy="149579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Hisotry</a:t>
            </a:r>
            <a:r>
              <a:rPr lang="zh-CN" altLang="en-US" sz="2000">
                <a:solidFill>
                  <a:schemeClr val="tx1"/>
                </a:solidFill>
              </a:rPr>
              <a:t> </a:t>
            </a:r>
            <a:r>
              <a:rPr lang="en-US" altLang="zh-CN" sz="2000">
                <a:solidFill>
                  <a:schemeClr val="tx1"/>
                </a:solidFill>
              </a:rPr>
              <a:t>of Parameter Servers (continued)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D63F4-B0E1-4039-90FD-768B7B23B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0721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6B2ECC-5166-473E-8533-737B9B81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4712"/>
            <a:ext cx="6558192" cy="4608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340E33-B0D2-48FA-B161-185219F5FD5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006975" y="1447800"/>
          <a:ext cx="5888038" cy="396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764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5BE9-1760-9B48-9527-18CFB04F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/>
              <a:t>Designed FOR </a:t>
            </a:r>
            <a:br>
              <a:rPr lang="en-US" sz="2400"/>
            </a:br>
            <a:r>
              <a:rPr lang="en-US" sz="2400"/>
              <a:t>Machine LEARNING (ML)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C4419-C86E-C84F-B1F1-CA90BE10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4486656" cy="36413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Why Parameter Is a Problem</a:t>
            </a:r>
          </a:p>
          <a:p>
            <a:pPr lvl="1"/>
            <a:r>
              <a:rPr lang="en-US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(g, w)</a:t>
            </a:r>
            <a:r>
              <a:rPr lang="en-US" dirty="0"/>
              <a:t> = Intermediate results in ML</a:t>
            </a:r>
          </a:p>
          <a:p>
            <a:r>
              <a:rPr lang="en-US" dirty="0"/>
              <a:t>Widely used technologies in ML</a:t>
            </a:r>
          </a:p>
          <a:p>
            <a:pPr lvl="1"/>
            <a:r>
              <a:rPr lang="en-US" dirty="0"/>
              <a:t>Risk Minimization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Update gradient computation (g) to server</a:t>
            </a:r>
          </a:p>
          <a:p>
            <a:pPr lvl="1"/>
            <a:r>
              <a:rPr lang="en-US" dirty="0"/>
              <a:t>Generative Models</a:t>
            </a:r>
          </a:p>
          <a:p>
            <a:pPr lvl="2"/>
            <a:r>
              <a:rPr lang="en-US" dirty="0"/>
              <a:t>Update an estimate of how well the document can be explained by the current model.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71402-224F-3C4E-BCE7-C63A46B0A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9EF4F-AD73-C449-BD97-BC10A01E8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69" y="4163978"/>
            <a:ext cx="2747730" cy="5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4B53-DA58-C94D-B5FE-AD28813D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907321"/>
            <a:ext cx="3211068" cy="1043363"/>
          </a:xfrm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200"/>
              <a:t>Architecture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D39997-C3A1-481E-BB68-B745604F6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8C73AB-7E2F-4795-8E63-27853EA24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2E4432-6C25-CD41-9802-EA5FD15B2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65" y="1122807"/>
            <a:ext cx="511628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D116-B931-6A48-AE75-F403A68F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– Key-Value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28BA-8402-D34B-A6C5-54E903FED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</a:t>
            </a:r>
          </a:p>
          <a:p>
            <a:pPr lvl="1"/>
            <a:r>
              <a:rPr lang="en-US" dirty="0"/>
              <a:t>Linear algebra object</a:t>
            </a:r>
          </a:p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Leverage mathematic operations on update</a:t>
            </a:r>
          </a:p>
          <a:p>
            <a:r>
              <a:rPr lang="en-US" dirty="0"/>
              <a:t>Requirement</a:t>
            </a:r>
          </a:p>
          <a:p>
            <a:pPr lvl="1"/>
            <a:r>
              <a:rPr lang="en-US" dirty="0"/>
              <a:t>Keys are ordered</a:t>
            </a:r>
          </a:p>
        </p:txBody>
      </p:sp>
    </p:spTree>
    <p:extLst>
      <p:ext uri="{BB962C8B-B14F-4D97-AF65-F5344CB8AC3E}">
        <p14:creationId xmlns:p14="http://schemas.microsoft.com/office/powerpoint/2010/main" val="380951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D116-B931-6A48-AE75-F403A68F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2000"/>
              <a:t>Key Ideas – Flexible 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28BA-8402-D34B-A6C5-54E903FE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/>
              <a:t>Design</a:t>
            </a:r>
          </a:p>
          <a:p>
            <a:pPr lvl="1"/>
            <a:r>
              <a:rPr lang="en-US"/>
              <a:t>Bounded </a:t>
            </a:r>
            <a:r>
              <a:rPr lang="en-US" dirty="0"/>
              <a:t>Delay with various delay</a:t>
            </a:r>
          </a:p>
          <a:p>
            <a:r>
              <a:rPr lang="en-US"/>
              <a:t>Motivation</a:t>
            </a:r>
          </a:p>
          <a:p>
            <a:pPr lvl="1"/>
            <a:r>
              <a:rPr lang="en-US"/>
              <a:t>Different </a:t>
            </a:r>
            <a:r>
              <a:rPr lang="en-US" dirty="0"/>
              <a:t>requirements from algorithms</a:t>
            </a:r>
          </a:p>
          <a:p>
            <a:pPr lvl="1"/>
            <a:r>
              <a:rPr lang="en-US" dirty="0"/>
              <a:t>Support for dynamic DAG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A3105-CC72-4040-AB0A-41896ED6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466" y="2554819"/>
            <a:ext cx="4119664" cy="31824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EBA7F9D-B66E-DD48-AD29-01E3F9218F31}"/>
              </a:ext>
            </a:extLst>
          </p:cNvPr>
          <p:cNvGrpSpPr/>
          <p:nvPr/>
        </p:nvGrpSpPr>
        <p:grpSpPr>
          <a:xfrm>
            <a:off x="5185799" y="1193740"/>
            <a:ext cx="5502198" cy="1279083"/>
            <a:chOff x="2744052" y="5176657"/>
            <a:chExt cx="6997700" cy="161131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F36A4F4-1C37-A741-A235-3A897C5C2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4052" y="5176657"/>
              <a:ext cx="6997700" cy="1473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507EDC-BBC8-294F-BAEF-DD7D11147451}"/>
                </a:ext>
              </a:extLst>
            </p:cNvPr>
            <p:cNvSpPr txBox="1"/>
            <p:nvPr/>
          </p:nvSpPr>
          <p:spPr>
            <a:xfrm>
              <a:off x="3372592" y="6418640"/>
              <a:ext cx="108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Delay = 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A7E222-2A0E-2B48-AF88-9330EFB556BB}"/>
                </a:ext>
              </a:extLst>
            </p:cNvPr>
            <p:cNvSpPr txBox="1"/>
            <p:nvPr/>
          </p:nvSpPr>
          <p:spPr>
            <a:xfrm>
              <a:off x="5369641" y="6403973"/>
              <a:ext cx="1318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Delay = INF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8E3081-504E-704E-B8A9-E2CF42B75689}"/>
                </a:ext>
              </a:extLst>
            </p:cNvPr>
            <p:cNvSpPr txBox="1"/>
            <p:nvPr/>
          </p:nvSpPr>
          <p:spPr>
            <a:xfrm>
              <a:off x="7475044" y="6418640"/>
              <a:ext cx="108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Delay = 1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57EF4E5-9C45-2A43-A9B5-E27950BBCF33}"/>
              </a:ext>
            </a:extLst>
          </p:cNvPr>
          <p:cNvSpPr/>
          <p:nvPr/>
        </p:nvSpPr>
        <p:spPr>
          <a:xfrm>
            <a:off x="4657802" y="6006827"/>
            <a:ext cx="655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a worker spent to achieve the same convergence criteria by different maximal delays.</a:t>
            </a:r>
          </a:p>
        </p:txBody>
      </p:sp>
    </p:spTree>
    <p:extLst>
      <p:ext uri="{BB962C8B-B14F-4D97-AF65-F5344CB8AC3E}">
        <p14:creationId xmlns:p14="http://schemas.microsoft.com/office/powerpoint/2010/main" val="100106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D72E-B282-F947-9FB5-455D7777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-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DEA9-B849-0141-8571-C40B1EA29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Push and Pull</a:t>
            </a:r>
          </a:p>
          <a:p>
            <a:r>
              <a:rPr lang="en-US" dirty="0"/>
              <a:t>User-Deﬁned Functions on the Server</a:t>
            </a:r>
          </a:p>
          <a:p>
            <a:r>
              <a:rPr lang="en-US" dirty="0"/>
              <a:t>Asynchronous Tasks and Dependency</a:t>
            </a:r>
          </a:p>
        </p:txBody>
      </p:sp>
    </p:spTree>
    <p:extLst>
      <p:ext uri="{BB962C8B-B14F-4D97-AF65-F5344CB8AC3E}">
        <p14:creationId xmlns:p14="http://schemas.microsoft.com/office/powerpoint/2010/main" val="307250791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608</TotalTime>
  <Words>580</Words>
  <Application>Microsoft Macintosh PowerPoint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华文中宋</vt:lpstr>
      <vt:lpstr>Arial</vt:lpstr>
      <vt:lpstr>Calibri</vt:lpstr>
      <vt:lpstr>Gill Sans MT</vt:lpstr>
      <vt:lpstr>Parcel</vt:lpstr>
      <vt:lpstr>Scaling Distributed Machine Learning with the Parameter Server</vt:lpstr>
      <vt:lpstr>Problems of Parameter servers</vt:lpstr>
      <vt:lpstr>Hisotry of Parameter Servers</vt:lpstr>
      <vt:lpstr>Hisotry of Parameter Servers (continued)</vt:lpstr>
      <vt:lpstr>Designed FOR  Machine LEARNING (ML)</vt:lpstr>
      <vt:lpstr>Architecture</vt:lpstr>
      <vt:lpstr>Key Ideas – Key-Value Vectors</vt:lpstr>
      <vt:lpstr>Key Ideas – Flexible Consistency</vt:lpstr>
      <vt:lpstr>Key Ideas - OTHER</vt:lpstr>
      <vt:lpstr>Implementation</vt:lpstr>
      <vt:lpstr>Implementation - continued</vt:lpstr>
      <vt:lpstr>Implementation –  SERVER MANAGEMENT</vt:lpstr>
      <vt:lpstr>Implementation –  Worker MANAGEMENT</vt:lpstr>
      <vt:lpstr>EVALUATION –  Sparse Logistic Regression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Search of an Understandable Consensus Algorithm</dc:title>
  <dc:creator>张 倞源</dc:creator>
  <cp:lastModifiedBy>张 倞源</cp:lastModifiedBy>
  <cp:revision>129</cp:revision>
  <dcterms:created xsi:type="dcterms:W3CDTF">2018-09-18T15:58:34Z</dcterms:created>
  <dcterms:modified xsi:type="dcterms:W3CDTF">2018-10-10T20:35:29Z</dcterms:modified>
</cp:coreProperties>
</file>