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437221fc6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437221fc6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437221fc6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437221fc6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437221fc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437221fc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437221fc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437221fc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37221fc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37221fc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437221fc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437221fc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437221fc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437221fc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43a8defd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43a8defd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43a8defda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43a8defd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43a8defd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43a8defd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437221fc6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437221fc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437221fc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437221fc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300">
                <a:solidFill>
                  <a:srgbClr val="333333"/>
                </a:solidFill>
              </a:rPr>
              <a:t>SOCK: Rapid Task Provisioning with Serverless-Optimized Containers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Lean container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</a:t>
            </a:r>
            <a:r>
              <a:rPr lang="en"/>
              <a:t>torage: Sock use bind mounts + chroot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Communication: every sock container contains a Unix domain socket. This one handle message between OpenLambda Manager and processes in container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Isolation: pool of cgroup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Zygote-provisioning strategy - Generalized Zygotes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59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Zygotes were first introduced on Android systems for Java applications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 latency invocation for python handlers that import libraries.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Efficient sandbox initialization so that individual workers can achieve high steady-state throughput</a:t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4100" y="1290775"/>
            <a:ext cx="2548199" cy="2831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Package-aware caching system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handler cache maintains idle handler containers in a paused state.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Paused containers do not consume CPU but </a:t>
            </a:r>
            <a:r>
              <a:rPr lang="en"/>
              <a:t>memory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Install cache: Reuse installed packages between lambdas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Imported cache: Reuse initialized Zygotes between lambdas</a:t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8725" y="2733725"/>
            <a:ext cx="3367775" cy="180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6499" y="2679325"/>
            <a:ext cx="3867802" cy="18556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Google Shape;135;p24"/>
          <p:cNvCxnSpPr/>
          <p:nvPr/>
        </p:nvCxnSpPr>
        <p:spPr>
          <a:xfrm>
            <a:off x="129675" y="3267625"/>
            <a:ext cx="1449600" cy="8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24"/>
          <p:cNvSpPr txBox="1"/>
          <p:nvPr/>
        </p:nvSpPr>
        <p:spPr>
          <a:xfrm>
            <a:off x="69375" y="2480975"/>
            <a:ext cx="1049400" cy="73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H1(A) H2(A,B) H3(B)</a:t>
            </a:r>
            <a:endParaRPr/>
          </a:p>
        </p:txBody>
      </p:sp>
      <p:cxnSp>
        <p:nvCxnSpPr>
          <p:cNvPr id="137" name="Google Shape;137;p24"/>
          <p:cNvCxnSpPr/>
          <p:nvPr/>
        </p:nvCxnSpPr>
        <p:spPr>
          <a:xfrm>
            <a:off x="4426000" y="3224375"/>
            <a:ext cx="75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24"/>
          <p:cNvSpPr txBox="1"/>
          <p:nvPr/>
        </p:nvSpPr>
        <p:spPr>
          <a:xfrm>
            <a:off x="4460575" y="2861350"/>
            <a:ext cx="423600" cy="311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4"/>
          <p:cNvSpPr/>
          <p:nvPr/>
        </p:nvSpPr>
        <p:spPr>
          <a:xfrm>
            <a:off x="994125" y="2550150"/>
            <a:ext cx="3577800" cy="2195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4"/>
          <p:cNvSpPr/>
          <p:nvPr/>
        </p:nvSpPr>
        <p:spPr>
          <a:xfrm>
            <a:off x="4776500" y="2531275"/>
            <a:ext cx="3577800" cy="2195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/>
        </p:nvSpPr>
        <p:spPr>
          <a:xfrm>
            <a:off x="6794600" y="3777675"/>
            <a:ext cx="553200" cy="52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</a:t>
            </a:r>
            <a:r>
              <a:rPr baseline="-25000" lang="en" sz="1100"/>
              <a:t>3</a:t>
            </a:r>
            <a:r>
              <a:rPr lang="en" sz="1100"/>
              <a:t>(B)</a:t>
            </a:r>
            <a:endParaRPr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Study: image Resizing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Read an image from S3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Use the pillow package to resize it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write the output to S3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For each platform, we exercise cold-start performance by measuring request latency after re-uploading our code as a new handler.</a:t>
            </a:r>
            <a:endParaRPr sz="1400"/>
          </a:p>
        </p:txBody>
      </p:sp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017725"/>
            <a:ext cx="4140949" cy="3300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Container shortage: Cold start time.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Cold start is expensive. Tenant and provider want fast cold start time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High-level language like python has many runtimes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studies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costs of Linux provisioning primitives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Study </a:t>
            </a:r>
            <a:r>
              <a:rPr lang="en" sz="1400"/>
              <a:t>876K Python projects from GitHub and analyzing 101K unique packages from the PyPI</a:t>
            </a:r>
            <a:r>
              <a:rPr lang="en"/>
              <a:t> (Python package index)</a:t>
            </a:r>
            <a:r>
              <a:rPr lang="en" sz="1400"/>
              <a:t> repository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Sock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Lightweight isolation primitives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Zygotes-provisioning strategy avoid the python initialization cost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Three-tier container caching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ontainer storage - File system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0975" y="1667575"/>
            <a:ext cx="3891325" cy="271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0775" y="1152473"/>
            <a:ext cx="3751725" cy="10237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45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Docker typically uses union file systems (e.g., AUFS)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Simpler alternative is bind mounting which makes the same directory visible at multiple locations.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</a:t>
            </a:r>
            <a:r>
              <a:rPr lang="en"/>
              <a:t>ogical isolation - Namespace Primitives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6275" y="1253350"/>
            <a:ext cx="2011449" cy="340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isolation - Namespace Primitives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6950" y="1236175"/>
            <a:ext cx="3610100" cy="36425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" name="Google Shape;82;p17"/>
          <p:cNvCxnSpPr/>
          <p:nvPr/>
        </p:nvCxnSpPr>
        <p:spPr>
          <a:xfrm>
            <a:off x="3950550" y="1875875"/>
            <a:ext cx="1296600" cy="8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p17"/>
          <p:cNvSpPr txBox="1"/>
          <p:nvPr/>
        </p:nvSpPr>
        <p:spPr>
          <a:xfrm>
            <a:off x="4136400" y="1426350"/>
            <a:ext cx="9249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</a:t>
            </a:r>
            <a:r>
              <a:rPr lang="en" sz="1600"/>
              <a:t>ork()</a:t>
            </a:r>
            <a:endParaRPr sz="1600"/>
          </a:p>
        </p:txBody>
      </p:sp>
      <p:sp>
        <p:nvSpPr>
          <p:cNvPr id="84" name="Google Shape;84;p17"/>
          <p:cNvSpPr txBox="1"/>
          <p:nvPr/>
        </p:nvSpPr>
        <p:spPr>
          <a:xfrm>
            <a:off x="4322275" y="1809900"/>
            <a:ext cx="3978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a.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5160800" y="2451850"/>
            <a:ext cx="3978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b.</a:t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6396950" y="1910450"/>
            <a:ext cx="19365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C. unshare() call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isolation - Namespace Primitives</a:t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1925" y="1218875"/>
            <a:ext cx="5360150" cy="3625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isolation - Namespace Primitives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75" y="1409050"/>
            <a:ext cx="5290673" cy="318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9"/>
          <p:cNvCxnSpPr/>
          <p:nvPr/>
        </p:nvCxnSpPr>
        <p:spPr>
          <a:xfrm>
            <a:off x="4888975" y="3163900"/>
            <a:ext cx="1417800" cy="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pic>
        <p:nvPicPr>
          <p:cNvPr id="100" name="Google Shape;10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1273" y="1090763"/>
            <a:ext cx="2497247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erformance isolation - Cgroup primitives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525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Linux use cgroup interface to achieve the performance isolation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Reusing the same cgroup is faster than the original one.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Reusing is at least twice as fast as creating new cgroups each time.</a:t>
            </a:r>
            <a:endParaRPr/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2350" y="1168920"/>
            <a:ext cx="3576901" cy="2805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Zygote-provisioning strategy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Eliminate interpreter &amp; package initialization cost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Pack more handlers into memory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