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5" r:id="rId4"/>
    <p:sldId id="269" r:id="rId5"/>
    <p:sldId id="268" r:id="rId6"/>
    <p:sldId id="258" r:id="rId7"/>
    <p:sldId id="259" r:id="rId8"/>
    <p:sldId id="260" r:id="rId9"/>
    <p:sldId id="261" r:id="rId10"/>
    <p:sldId id="262" r:id="rId11"/>
    <p:sldId id="271" r:id="rId12"/>
    <p:sldId id="263" r:id="rId13"/>
    <p:sldId id="270" r:id="rId14"/>
    <p:sldId id="272" r:id="rId15"/>
    <p:sldId id="266" r:id="rId16"/>
    <p:sldId id="264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0ECF1-4B47-4473-8FCC-7E9969B0266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54DC7-B266-4B8C-B96B-341668816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72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ZooKeeper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Justin Magnotti</a:t>
            </a:r>
          </a:p>
          <a:p>
            <a:r>
              <a:rPr lang="en-US" smtClean="0"/>
              <a:t>9/19/18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ZooKeeper</a:t>
            </a:r>
            <a:r>
              <a:rPr lang="en-US" dirty="0" smtClean="0"/>
              <a:t>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Commonly used as a configuration management service</a:t>
            </a:r>
          </a:p>
          <a:p>
            <a:pPr lvl="1"/>
            <a:r>
              <a:rPr lang="en-US" dirty="0" smtClean="0"/>
              <a:t>Rackspace</a:t>
            </a:r>
          </a:p>
          <a:p>
            <a:pPr lvl="1"/>
            <a:r>
              <a:rPr lang="en-US" dirty="0" smtClean="0"/>
              <a:t>Zynga</a:t>
            </a:r>
          </a:p>
          <a:p>
            <a:pPr lvl="1"/>
            <a:r>
              <a:rPr lang="en-US" dirty="0" smtClean="0"/>
              <a:t>Yahoo!</a:t>
            </a:r>
          </a:p>
          <a:p>
            <a:r>
              <a:rPr lang="en-US" dirty="0" smtClean="0"/>
              <a:t>Apache Hadoop MapReduce (Yarn)</a:t>
            </a:r>
          </a:p>
          <a:p>
            <a:r>
              <a:rPr lang="en-US" dirty="0" smtClean="0"/>
              <a:t>Apache </a:t>
            </a:r>
            <a:r>
              <a:rPr lang="en-US" dirty="0" err="1" smtClean="0"/>
              <a:t>HBase</a:t>
            </a:r>
            <a:endParaRPr lang="en-US" dirty="0" smtClean="0"/>
          </a:p>
          <a:p>
            <a:r>
              <a:rPr lang="en-US" dirty="0" smtClean="0"/>
              <a:t>Apache Kafka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88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ZooKeeper</a:t>
            </a:r>
            <a:r>
              <a:rPr lang="en-US" dirty="0" smtClean="0"/>
              <a:t> Applications</a:t>
            </a:r>
            <a:endParaRPr lang="en-US" dirty="0"/>
          </a:p>
        </p:txBody>
      </p:sp>
      <p:pic>
        <p:nvPicPr>
          <p:cNvPr id="6146" name="Picture 2" descr="Image result for layout of yahoo message broker in zookeep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1905000"/>
            <a:ext cx="6326788" cy="412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807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ZooKeeper</a:t>
            </a:r>
            <a:r>
              <a:rPr lang="en-US" dirty="0" smtClean="0"/>
              <a:t> Service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</a:t>
            </a:r>
            <a:r>
              <a:rPr lang="en-US" dirty="0" smtClean="0"/>
              <a:t>Processor</a:t>
            </a:r>
          </a:p>
          <a:p>
            <a:pPr lvl="1"/>
            <a:r>
              <a:rPr lang="en-US" dirty="0" smtClean="0"/>
              <a:t>Idempotent</a:t>
            </a:r>
            <a:endParaRPr lang="en-US" dirty="0" smtClean="0"/>
          </a:p>
          <a:p>
            <a:r>
              <a:rPr lang="en-US" dirty="0" smtClean="0"/>
              <a:t>Atomic </a:t>
            </a:r>
            <a:r>
              <a:rPr lang="en-US" dirty="0" smtClean="0"/>
              <a:t>Broadcast</a:t>
            </a:r>
          </a:p>
          <a:p>
            <a:pPr lvl="1"/>
            <a:r>
              <a:rPr lang="en-US" dirty="0" err="1" smtClean="0"/>
              <a:t>Zab</a:t>
            </a:r>
            <a:endParaRPr lang="en-US" dirty="0" smtClean="0"/>
          </a:p>
          <a:p>
            <a:r>
              <a:rPr lang="en-US" dirty="0" smtClean="0"/>
              <a:t>Replicated </a:t>
            </a:r>
            <a:r>
              <a:rPr lang="en-US" dirty="0" smtClean="0"/>
              <a:t>Database</a:t>
            </a:r>
          </a:p>
          <a:p>
            <a:pPr lvl="1"/>
            <a:r>
              <a:rPr lang="en-US" dirty="0" smtClean="0"/>
              <a:t>Snapshots</a:t>
            </a:r>
            <a:endParaRPr lang="en-US" dirty="0"/>
          </a:p>
          <a:p>
            <a:r>
              <a:rPr lang="en-US" dirty="0" smtClean="0"/>
              <a:t>Client-Server</a:t>
            </a:r>
          </a:p>
          <a:p>
            <a:pPr lvl="1"/>
            <a:r>
              <a:rPr lang="en-US" dirty="0" smtClean="0"/>
              <a:t>Fast 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15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ZooKeeper</a:t>
            </a:r>
            <a:r>
              <a:rPr lang="en-US" dirty="0" smtClean="0"/>
              <a:t> Service Implementation</a:t>
            </a:r>
            <a:endParaRPr lang="en-US" dirty="0"/>
          </a:p>
        </p:txBody>
      </p:sp>
      <p:pic>
        <p:nvPicPr>
          <p:cNvPr id="5122" name="Picture 2" descr="https://zookeeper.apache.org/doc/r3.5.1-alpha/images/zkcompone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366" y="1987759"/>
            <a:ext cx="8205999" cy="379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75846" y="-36927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464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ZooKeeper</a:t>
            </a:r>
            <a:r>
              <a:rPr lang="en-US" dirty="0" smtClean="0"/>
              <a:t>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Throughput</a:t>
            </a:r>
          </a:p>
        </p:txBody>
      </p:sp>
      <p:pic>
        <p:nvPicPr>
          <p:cNvPr id="8193" name="Picture 1" descr="https://zookeeper.apache.org/doc/r3.5.1-alpha/images/zkperfRW-3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2613804"/>
            <a:ext cx="5354026" cy="374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89212" y="30278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691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ZooKeeper</a:t>
            </a:r>
            <a:r>
              <a:rPr lang="en-US" dirty="0" smtClean="0"/>
              <a:t>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</a:p>
          <a:p>
            <a:endParaRPr lang="en-US" dirty="0"/>
          </a:p>
        </p:txBody>
      </p:sp>
      <p:pic>
        <p:nvPicPr>
          <p:cNvPr id="7172" name="Picture 4" descr="https://zookeeper.apache.org/doc/r3.5.1-alpha/images/zkperfreliabil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2640431"/>
            <a:ext cx="5791200" cy="395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704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Chubby</a:t>
            </a:r>
          </a:p>
          <a:p>
            <a:pPr lvl="1"/>
            <a:r>
              <a:rPr lang="en-US" dirty="0" smtClean="0"/>
              <a:t>Distributed lock management</a:t>
            </a:r>
          </a:p>
          <a:p>
            <a:r>
              <a:rPr lang="en-US" dirty="0" smtClean="0"/>
              <a:t>ISIS</a:t>
            </a:r>
          </a:p>
          <a:p>
            <a:pPr lvl="1"/>
            <a:r>
              <a:rPr lang="en-US" dirty="0" smtClean="0"/>
              <a:t>Replication and fault tolerance</a:t>
            </a:r>
          </a:p>
          <a:p>
            <a:r>
              <a:rPr lang="en-US" dirty="0" smtClean="0"/>
              <a:t>AFS</a:t>
            </a:r>
          </a:p>
          <a:p>
            <a:pPr lvl="1"/>
            <a:r>
              <a:rPr lang="en-US" dirty="0" smtClean="0"/>
              <a:t>Cache callbacks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186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availability</a:t>
            </a:r>
          </a:p>
          <a:p>
            <a:r>
              <a:rPr lang="en-US" dirty="0" smtClean="0"/>
              <a:t>Fast reads</a:t>
            </a:r>
          </a:p>
          <a:p>
            <a:r>
              <a:rPr lang="en-US" dirty="0" smtClean="0"/>
              <a:t>Flexible</a:t>
            </a:r>
          </a:p>
        </p:txBody>
      </p:sp>
    </p:spTree>
    <p:extLst>
      <p:ext uri="{BB962C8B-B14F-4D97-AF65-F5344CB8AC3E}">
        <p14:creationId xmlns:p14="http://schemas.microsoft.com/office/powerpoint/2010/main" val="1020137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ZooKeeper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“Wait-free coordination for Internet-scale </a:t>
            </a:r>
            <a:r>
              <a:rPr lang="en-US" dirty="0"/>
              <a:t>s</a:t>
            </a:r>
            <a:r>
              <a:rPr lang="en-US" dirty="0" smtClean="0"/>
              <a:t>ystems”</a:t>
            </a:r>
          </a:p>
          <a:p>
            <a:r>
              <a:rPr lang="en-US" dirty="0" smtClean="0"/>
              <a:t>Favors high </a:t>
            </a:r>
            <a:r>
              <a:rPr lang="en-US" dirty="0"/>
              <a:t>a</a:t>
            </a:r>
            <a:r>
              <a:rPr lang="en-US" dirty="0" smtClean="0"/>
              <a:t>vailability and high performance over consistency</a:t>
            </a:r>
          </a:p>
          <a:p>
            <a:r>
              <a:rPr lang="en-US" dirty="0" smtClean="0"/>
              <a:t>Managed by Apache, originally developed by Yahoo!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720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Background/Motivation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coordination systems serve a single purpose</a:t>
            </a:r>
          </a:p>
          <a:p>
            <a:r>
              <a:rPr lang="en-US" dirty="0" smtClean="0"/>
              <a:t>Create a flexible, simple, wait-free service</a:t>
            </a:r>
          </a:p>
          <a:p>
            <a:r>
              <a:rPr lang="en-US" dirty="0" smtClean="0"/>
              <a:t>Distributed coordination is difficult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69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ZooKeeper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Hierarchical Namespace consisting of </a:t>
            </a:r>
            <a:r>
              <a:rPr lang="en-US" dirty="0" smtClean="0"/>
              <a:t>nodes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ZooKeeper's Hierarchical Namesp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2795665"/>
            <a:ext cx="4791286" cy="2742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66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ZooKeeper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324261"/>
            <a:ext cx="8856003" cy="6432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Client-server</a:t>
            </a:r>
          </a:p>
          <a:p>
            <a:r>
              <a:rPr lang="en-US" dirty="0" smtClean="0"/>
              <a:t>Watches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5" name="Picture 3" descr="https://zookeeper.apache.org/doc/r3.5.1-alpha/images/zkserv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3131389"/>
            <a:ext cx="7566337" cy="234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26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ZooKeeper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239992"/>
          </a:xfrm>
        </p:spPr>
        <p:txBody>
          <a:bodyPr/>
          <a:lstStyle/>
          <a:p>
            <a:r>
              <a:rPr lang="en-US" dirty="0" err="1" smtClean="0"/>
              <a:t>Linearizable</a:t>
            </a:r>
            <a:r>
              <a:rPr lang="en-US" dirty="0" smtClean="0"/>
              <a:t> </a:t>
            </a:r>
            <a:r>
              <a:rPr lang="en-US" dirty="0" smtClean="0"/>
              <a:t>writes</a:t>
            </a:r>
          </a:p>
          <a:p>
            <a:r>
              <a:rPr lang="en-US" dirty="0" smtClean="0"/>
              <a:t>FIFO clients</a:t>
            </a:r>
          </a:p>
          <a:p>
            <a:r>
              <a:rPr lang="en-US" dirty="0" smtClean="0"/>
              <a:t>Non-specific primitives</a:t>
            </a:r>
            <a:endParaRPr lang="en-US" dirty="0"/>
          </a:p>
          <a:p>
            <a:r>
              <a:rPr lang="en-US" dirty="0" smtClean="0"/>
              <a:t>Read-extensive</a:t>
            </a:r>
          </a:p>
        </p:txBody>
      </p:sp>
    </p:spTree>
    <p:extLst>
      <p:ext uri="{BB962C8B-B14F-4D97-AF65-F5344CB8AC3E}">
        <p14:creationId xmlns:p14="http://schemas.microsoft.com/office/powerpoint/2010/main" val="547348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ZooKeeper</a:t>
            </a:r>
            <a:r>
              <a:rPr lang="en-US" dirty="0" smtClean="0"/>
              <a:t>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or Ephemeral</a:t>
            </a:r>
          </a:p>
          <a:p>
            <a:r>
              <a:rPr lang="en-US" dirty="0" smtClean="0"/>
              <a:t>Can be used to implement locking and other primitives</a:t>
            </a:r>
            <a:endParaRPr lang="en-US" dirty="0"/>
          </a:p>
          <a:p>
            <a:r>
              <a:rPr lang="en-US" dirty="0" smtClean="0"/>
              <a:t>Watches</a:t>
            </a:r>
          </a:p>
          <a:p>
            <a:pPr lvl="1"/>
            <a:r>
              <a:rPr lang="en-US" dirty="0" smtClean="0"/>
              <a:t>Helps with client caching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564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ZooKeeper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reate(path, data, flags)</a:t>
            </a:r>
          </a:p>
          <a:p>
            <a:r>
              <a:rPr lang="en-US" dirty="0"/>
              <a:t>d</a:t>
            </a:r>
            <a:r>
              <a:rPr lang="en-US" dirty="0" smtClean="0"/>
              <a:t>elete(path, version)</a:t>
            </a:r>
          </a:p>
          <a:p>
            <a:r>
              <a:rPr lang="en-US" dirty="0"/>
              <a:t>e</a:t>
            </a:r>
            <a:r>
              <a:rPr lang="en-US" dirty="0" smtClean="0"/>
              <a:t>xists(path, watch)</a:t>
            </a:r>
          </a:p>
          <a:p>
            <a:r>
              <a:rPr lang="en-US" dirty="0" err="1" smtClean="0"/>
              <a:t>getData</a:t>
            </a:r>
            <a:r>
              <a:rPr lang="en-US" dirty="0" smtClean="0"/>
              <a:t>(path, watch)</a:t>
            </a:r>
          </a:p>
          <a:p>
            <a:r>
              <a:rPr lang="en-US" dirty="0" err="1" smtClean="0"/>
              <a:t>setData</a:t>
            </a:r>
            <a:r>
              <a:rPr lang="en-US" dirty="0" smtClean="0"/>
              <a:t>(path, watch, version)</a:t>
            </a:r>
          </a:p>
          <a:p>
            <a:r>
              <a:rPr lang="en-US" dirty="0" err="1" smtClean="0"/>
              <a:t>getChildren</a:t>
            </a:r>
            <a:r>
              <a:rPr lang="en-US" dirty="0" smtClean="0"/>
              <a:t>(path, watch)</a:t>
            </a:r>
          </a:p>
          <a:p>
            <a:r>
              <a:rPr lang="en-US" dirty="0"/>
              <a:t>s</a:t>
            </a:r>
            <a:r>
              <a:rPr lang="en-US" dirty="0" smtClean="0"/>
              <a:t>ync(path)</a:t>
            </a:r>
          </a:p>
          <a:p>
            <a:r>
              <a:rPr lang="en-US" dirty="0" smtClean="0"/>
              <a:t>Asynchronous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86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Configuration Management</a:t>
            </a:r>
          </a:p>
          <a:p>
            <a:pPr lvl="1"/>
            <a:r>
              <a:rPr lang="en-US" dirty="0" smtClean="0"/>
              <a:t>Most common use</a:t>
            </a:r>
          </a:p>
          <a:p>
            <a:r>
              <a:rPr lang="en-US" dirty="0" smtClean="0"/>
              <a:t>Rendezvous</a:t>
            </a:r>
          </a:p>
          <a:p>
            <a:pPr lvl="1"/>
            <a:r>
              <a:rPr lang="en-US" dirty="0" smtClean="0"/>
              <a:t>Unknown configuration at startup</a:t>
            </a:r>
          </a:p>
          <a:p>
            <a:r>
              <a:rPr lang="en-US" dirty="0" smtClean="0"/>
              <a:t>Group Membership</a:t>
            </a:r>
          </a:p>
          <a:p>
            <a:pPr lvl="1"/>
            <a:r>
              <a:rPr lang="en-US" dirty="0" smtClean="0"/>
              <a:t>Ephemeral child nodes</a:t>
            </a:r>
          </a:p>
          <a:p>
            <a:r>
              <a:rPr lang="en-US" dirty="0" smtClean="0"/>
              <a:t>Locks</a:t>
            </a:r>
          </a:p>
          <a:p>
            <a:pPr lvl="1"/>
            <a:r>
              <a:rPr lang="en-US" dirty="0" smtClean="0"/>
              <a:t>Ephemeral nodes</a:t>
            </a:r>
          </a:p>
          <a:p>
            <a:r>
              <a:rPr lang="en-US" dirty="0" smtClean="0"/>
              <a:t>Double Barriers</a:t>
            </a:r>
          </a:p>
          <a:p>
            <a:pPr lvl="1"/>
            <a:r>
              <a:rPr lang="en-US" dirty="0" smtClean="0"/>
              <a:t>Start and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0720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968</TotalTime>
  <Words>218</Words>
  <Application>Microsoft Office PowerPoint</Application>
  <PresentationFormat>Widescreen</PresentationFormat>
  <Paragraphs>83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Wisp</vt:lpstr>
      <vt:lpstr>ZooKeeper</vt:lpstr>
      <vt:lpstr>What is ZooKeeper?</vt:lpstr>
      <vt:lpstr>Background/Motivation</vt:lpstr>
      <vt:lpstr>ZooKeeper Architecture</vt:lpstr>
      <vt:lpstr>ZooKeeper Architecture</vt:lpstr>
      <vt:lpstr>ZooKeeper Architecture</vt:lpstr>
      <vt:lpstr>ZooKeeper Nodes</vt:lpstr>
      <vt:lpstr>ZooKeeper API</vt:lpstr>
      <vt:lpstr>Primitive Examples</vt:lpstr>
      <vt:lpstr>ZooKeeper Applications</vt:lpstr>
      <vt:lpstr>ZooKeeper Applications</vt:lpstr>
      <vt:lpstr>ZooKeeper Service Implementation</vt:lpstr>
      <vt:lpstr>ZooKeeper Service Implementation</vt:lpstr>
      <vt:lpstr>ZooKeeper Evaluation</vt:lpstr>
      <vt:lpstr>ZooKeeper Evaluation</vt:lpstr>
      <vt:lpstr>Related Work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ZooKeeper</dc:title>
  <dc:creator>Justin</dc:creator>
  <cp:lastModifiedBy>Justin</cp:lastModifiedBy>
  <cp:revision>23</cp:revision>
  <dcterms:created xsi:type="dcterms:W3CDTF">2018-09-18T01:45:50Z</dcterms:created>
  <dcterms:modified xsi:type="dcterms:W3CDTF">2018-09-19T11:38:45Z</dcterms:modified>
</cp:coreProperties>
</file>